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3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571"/>
    <a:srgbClr val="EC6D6D"/>
    <a:srgbClr val="5681F6"/>
    <a:srgbClr val="BD3749"/>
    <a:srgbClr val="3F4F8F"/>
    <a:srgbClr val="C653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3168" y="282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631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022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9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582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610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357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48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22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193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249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733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8E1444-2CAE-408C-A8E3-0EC470D7C8BE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38E499-CB73-4E16-836F-2EB661FF76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05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C785E-B14A-4EC7-3442-BE918965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75E7E918-1A73-99F9-CE33-E627B88073BD}"/>
              </a:ext>
            </a:extLst>
          </p:cNvPr>
          <p:cNvSpPr/>
          <p:nvPr/>
        </p:nvSpPr>
        <p:spPr>
          <a:xfrm>
            <a:off x="-58063" y="2134631"/>
            <a:ext cx="7635907" cy="6911703"/>
          </a:xfrm>
          <a:custGeom>
            <a:avLst/>
            <a:gdLst>
              <a:gd name="connsiteX0" fmla="*/ 0 w 7635907"/>
              <a:gd name="connsiteY0" fmla="*/ 0 h 6911703"/>
              <a:gd name="connsiteX1" fmla="*/ 7635907 w 7635907"/>
              <a:gd name="connsiteY1" fmla="*/ 0 h 6911703"/>
              <a:gd name="connsiteX2" fmla="*/ 7635907 w 7635907"/>
              <a:gd name="connsiteY2" fmla="*/ 6911704 h 6911703"/>
              <a:gd name="connsiteX3" fmla="*/ 0 w 7635907"/>
              <a:gd name="connsiteY3" fmla="*/ 6911704 h 691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5907" h="6911703">
                <a:moveTo>
                  <a:pt x="0" y="0"/>
                </a:moveTo>
                <a:lnTo>
                  <a:pt x="7635907" y="0"/>
                </a:lnTo>
                <a:lnTo>
                  <a:pt x="7635907" y="6911704"/>
                </a:lnTo>
                <a:lnTo>
                  <a:pt x="0" y="6911704"/>
                </a:lnTo>
                <a:close/>
              </a:path>
            </a:pathLst>
          </a:custGeom>
          <a:solidFill>
            <a:srgbClr val="5681F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217F1621-C392-3D5B-C682-7023CE18D06C}"/>
              </a:ext>
            </a:extLst>
          </p:cNvPr>
          <p:cNvSpPr/>
          <p:nvPr/>
        </p:nvSpPr>
        <p:spPr>
          <a:xfrm>
            <a:off x="-20328" y="-16000"/>
            <a:ext cx="7616975" cy="1927145"/>
          </a:xfrm>
          <a:custGeom>
            <a:avLst/>
            <a:gdLst>
              <a:gd name="connsiteX0" fmla="*/ 0 w 7616975"/>
              <a:gd name="connsiteY0" fmla="*/ 3430 h 1927145"/>
              <a:gd name="connsiteX1" fmla="*/ 7616976 w 7616975"/>
              <a:gd name="connsiteY1" fmla="*/ 0 h 1927145"/>
              <a:gd name="connsiteX2" fmla="*/ 7598045 w 7616975"/>
              <a:gd name="connsiteY2" fmla="*/ 1413723 h 1927145"/>
              <a:gd name="connsiteX3" fmla="*/ 0 w 7616975"/>
              <a:gd name="connsiteY3" fmla="*/ 1927146 h 1927145"/>
              <a:gd name="connsiteX4" fmla="*/ 0 w 7616975"/>
              <a:gd name="connsiteY4" fmla="*/ 3430 h 192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6975" h="1927145">
                <a:moveTo>
                  <a:pt x="0" y="3430"/>
                </a:moveTo>
                <a:cubicBezTo>
                  <a:pt x="2539035" y="2287"/>
                  <a:pt x="5077942" y="1143"/>
                  <a:pt x="7616976" y="0"/>
                </a:cubicBezTo>
                <a:cubicBezTo>
                  <a:pt x="7610623" y="471241"/>
                  <a:pt x="7604398" y="942482"/>
                  <a:pt x="7598045" y="1413723"/>
                </a:cubicBezTo>
                <a:lnTo>
                  <a:pt x="0" y="1927146"/>
                </a:lnTo>
                <a:lnTo>
                  <a:pt x="0" y="3430"/>
                </a:lnTo>
                <a:close/>
              </a:path>
            </a:pathLst>
          </a:custGeom>
          <a:solidFill>
            <a:srgbClr val="EC6D6D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C7DBB64A-5EBD-1F91-B69E-5964E7D21E6B}"/>
              </a:ext>
            </a:extLst>
          </p:cNvPr>
          <p:cNvSpPr/>
          <p:nvPr/>
        </p:nvSpPr>
        <p:spPr>
          <a:xfrm>
            <a:off x="-58063" y="7483578"/>
            <a:ext cx="7648613" cy="3227155"/>
          </a:xfrm>
          <a:custGeom>
            <a:avLst/>
            <a:gdLst>
              <a:gd name="connsiteX0" fmla="*/ 0 w 7623201"/>
              <a:gd name="connsiteY0" fmla="*/ 979073 h 3227155"/>
              <a:gd name="connsiteX1" fmla="*/ 7623202 w 7623201"/>
              <a:gd name="connsiteY1" fmla="*/ 0 h 3227155"/>
              <a:gd name="connsiteX2" fmla="*/ 7623202 w 7623201"/>
              <a:gd name="connsiteY2" fmla="*/ 3227156 h 3227155"/>
              <a:gd name="connsiteX3" fmla="*/ 0 w 7623201"/>
              <a:gd name="connsiteY3" fmla="*/ 3227156 h 322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3201" h="3227155">
                <a:moveTo>
                  <a:pt x="0" y="979073"/>
                </a:moveTo>
                <a:lnTo>
                  <a:pt x="7623202" y="0"/>
                </a:lnTo>
                <a:lnTo>
                  <a:pt x="7623202" y="3227156"/>
                </a:lnTo>
                <a:lnTo>
                  <a:pt x="0" y="3227156"/>
                </a:lnTo>
                <a:close/>
              </a:path>
            </a:pathLst>
          </a:custGeom>
          <a:solidFill>
            <a:srgbClr val="EB5759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2E819257-C885-5266-9229-9155670E5D2A}"/>
              </a:ext>
            </a:extLst>
          </p:cNvPr>
          <p:cNvSpPr/>
          <p:nvPr/>
        </p:nvSpPr>
        <p:spPr>
          <a:xfrm>
            <a:off x="-39131" y="953035"/>
            <a:ext cx="7616975" cy="2947638"/>
          </a:xfrm>
          <a:custGeom>
            <a:avLst/>
            <a:gdLst>
              <a:gd name="connsiteX0" fmla="*/ 7598172 w 7598172"/>
              <a:gd name="connsiteY0" fmla="*/ 441256 h 2947638"/>
              <a:gd name="connsiteX1" fmla="*/ 0 w 7598172"/>
              <a:gd name="connsiteY1" fmla="*/ 0 h 2947638"/>
              <a:gd name="connsiteX2" fmla="*/ 0 w 7598172"/>
              <a:gd name="connsiteY2" fmla="*/ 2947638 h 2947638"/>
              <a:gd name="connsiteX3" fmla="*/ 7598172 w 7598172"/>
              <a:gd name="connsiteY3" fmla="*/ 1426555 h 294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8172" h="2947638">
                <a:moveTo>
                  <a:pt x="7598172" y="441256"/>
                </a:moveTo>
                <a:lnTo>
                  <a:pt x="0" y="0"/>
                </a:lnTo>
                <a:lnTo>
                  <a:pt x="0" y="2947638"/>
                </a:lnTo>
                <a:lnTo>
                  <a:pt x="7598172" y="142655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E1F7BC27-7214-C6A3-6B1A-1F534A12011D}"/>
              </a:ext>
            </a:extLst>
          </p:cNvPr>
          <p:cNvSpPr/>
          <p:nvPr/>
        </p:nvSpPr>
        <p:spPr>
          <a:xfrm>
            <a:off x="3893296" y="9757834"/>
            <a:ext cx="3684547" cy="952900"/>
          </a:xfrm>
          <a:custGeom>
            <a:avLst/>
            <a:gdLst>
              <a:gd name="connsiteX0" fmla="*/ 3684548 w 3684547"/>
              <a:gd name="connsiteY0" fmla="*/ 952900 h 952900"/>
              <a:gd name="connsiteX1" fmla="*/ 0 w 3684547"/>
              <a:gd name="connsiteY1" fmla="*/ 952900 h 952900"/>
              <a:gd name="connsiteX2" fmla="*/ 3684548 w 3684547"/>
              <a:gd name="connsiteY2" fmla="*/ 0 h 9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4547" h="952900">
                <a:moveTo>
                  <a:pt x="3684548" y="952900"/>
                </a:moveTo>
                <a:lnTo>
                  <a:pt x="0" y="952900"/>
                </a:lnTo>
                <a:lnTo>
                  <a:pt x="3684548" y="0"/>
                </a:lnTo>
                <a:close/>
              </a:path>
            </a:pathLst>
          </a:custGeom>
          <a:solidFill>
            <a:srgbClr val="5681F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EE8D5A50-08FE-9AF9-2AC3-A20179A19B9F}"/>
              </a:ext>
            </a:extLst>
          </p:cNvPr>
          <p:cNvSpPr/>
          <p:nvPr/>
        </p:nvSpPr>
        <p:spPr>
          <a:xfrm>
            <a:off x="-59057" y="-16001"/>
            <a:ext cx="7655577" cy="969926"/>
          </a:xfrm>
          <a:custGeom>
            <a:avLst/>
            <a:gdLst>
              <a:gd name="connsiteX0" fmla="*/ 7578352 w 7578352"/>
              <a:gd name="connsiteY0" fmla="*/ 0 h 960142"/>
              <a:gd name="connsiteX1" fmla="*/ 0 w 7578352"/>
              <a:gd name="connsiteY1" fmla="*/ 6353 h 960142"/>
              <a:gd name="connsiteX2" fmla="*/ 7573651 w 7578352"/>
              <a:gd name="connsiteY2" fmla="*/ 960142 h 960142"/>
              <a:gd name="connsiteX3" fmla="*/ 7578352 w 7578352"/>
              <a:gd name="connsiteY3" fmla="*/ 0 h 960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8352" h="960142">
                <a:moveTo>
                  <a:pt x="7578352" y="0"/>
                </a:moveTo>
                <a:cubicBezTo>
                  <a:pt x="5052150" y="2033"/>
                  <a:pt x="2526075" y="4193"/>
                  <a:pt x="0" y="6353"/>
                </a:cubicBezTo>
                <a:cubicBezTo>
                  <a:pt x="2524550" y="324240"/>
                  <a:pt x="5049101" y="642255"/>
                  <a:pt x="7573651" y="960142"/>
                </a:cubicBezTo>
                <a:cubicBezTo>
                  <a:pt x="7575176" y="640095"/>
                  <a:pt x="7576828" y="320047"/>
                  <a:pt x="7578352" y="0"/>
                </a:cubicBezTo>
                <a:close/>
              </a:path>
            </a:pathLst>
          </a:custGeom>
          <a:solidFill>
            <a:srgbClr val="232B57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3" name="Рисунок 4">
            <a:extLst>
              <a:ext uri="{FF2B5EF4-FFF2-40B4-BE49-F238E27FC236}">
                <a16:creationId xmlns:a16="http://schemas.microsoft.com/office/drawing/2014/main" id="{42783A42-BF47-7E5C-450B-65633C78C8C8}"/>
              </a:ext>
            </a:extLst>
          </p:cNvPr>
          <p:cNvGrpSpPr/>
          <p:nvPr/>
        </p:nvGrpSpPr>
        <p:grpSpPr>
          <a:xfrm>
            <a:off x="-2078592" y="-518877"/>
            <a:ext cx="11738079" cy="11716861"/>
            <a:chOff x="-2078592" y="-518877"/>
            <a:chExt cx="11738079" cy="11716861"/>
          </a:xfrm>
          <a:noFill/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6470451D-18CF-EDF4-F509-9D3B56E4977E}"/>
                </a:ext>
              </a:extLst>
            </p:cNvPr>
            <p:cNvSpPr/>
            <p:nvPr/>
          </p:nvSpPr>
          <p:spPr>
            <a:xfrm rot="-5220118">
              <a:off x="-1062070" y="2045707"/>
              <a:ext cx="9725629" cy="6587510"/>
            </a:xfrm>
            <a:custGeom>
              <a:avLst/>
              <a:gdLst>
                <a:gd name="connsiteX0" fmla="*/ -164 w 9725629"/>
                <a:gd name="connsiteY0" fmla="*/ -41 h 6587510"/>
                <a:gd name="connsiteX1" fmla="*/ 9725466 w 9725629"/>
                <a:gd name="connsiteY1" fmla="*/ -41 h 6587510"/>
                <a:gd name="connsiteX2" fmla="*/ 9725466 w 9725629"/>
                <a:gd name="connsiteY2" fmla="*/ 6587470 h 6587510"/>
                <a:gd name="connsiteX3" fmla="*/ -164 w 9725629"/>
                <a:gd name="connsiteY3" fmla="*/ 6587470 h 658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5629" h="6587510">
                  <a:moveTo>
                    <a:pt x="-164" y="-41"/>
                  </a:moveTo>
                  <a:lnTo>
                    <a:pt x="9725466" y="-41"/>
                  </a:lnTo>
                  <a:lnTo>
                    <a:pt x="9725466" y="6587470"/>
                  </a:lnTo>
                  <a:lnTo>
                    <a:pt x="-164" y="6587470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0683895E-14F9-B7AD-0998-38B056383093}"/>
                </a:ext>
              </a:extLst>
            </p:cNvPr>
            <p:cNvSpPr/>
            <p:nvPr/>
          </p:nvSpPr>
          <p:spPr>
            <a:xfrm>
              <a:off x="-2078592" y="55530"/>
              <a:ext cx="11738079" cy="10568045"/>
            </a:xfrm>
            <a:custGeom>
              <a:avLst/>
              <a:gdLst>
                <a:gd name="connsiteX0" fmla="*/ 11737915 w 11738079"/>
                <a:gd name="connsiteY0" fmla="*/ 5705037 h 10568045"/>
                <a:gd name="connsiteX1" fmla="*/ 3315039 w 11738079"/>
                <a:gd name="connsiteY1" fmla="*/ 10568005 h 10568045"/>
                <a:gd name="connsiteX2" fmla="*/ -164 w 11738079"/>
                <a:gd name="connsiteY2" fmla="*/ 4862927 h 10568045"/>
                <a:gd name="connsiteX3" fmla="*/ 8444057 w 11738079"/>
                <a:gd name="connsiteY3" fmla="*/ -41 h 1056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8079" h="10568045">
                  <a:moveTo>
                    <a:pt x="11737915" y="5705037"/>
                  </a:moveTo>
                  <a:lnTo>
                    <a:pt x="3315039" y="10568005"/>
                  </a:lnTo>
                  <a:lnTo>
                    <a:pt x="-164" y="4862927"/>
                  </a:lnTo>
                  <a:lnTo>
                    <a:pt x="8444057" y="-41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C4CCA6B2-D7C0-748F-27CF-4391377EC3A1}"/>
                </a:ext>
              </a:extLst>
            </p:cNvPr>
            <p:cNvSpPr/>
            <p:nvPr/>
          </p:nvSpPr>
          <p:spPr>
            <a:xfrm rot="-4500040">
              <a:off x="-1061946" y="2045775"/>
              <a:ext cx="9725644" cy="6587520"/>
            </a:xfrm>
            <a:custGeom>
              <a:avLst/>
              <a:gdLst>
                <a:gd name="connsiteX0" fmla="*/ -164 w 9725644"/>
                <a:gd name="connsiteY0" fmla="*/ -41 h 6587520"/>
                <a:gd name="connsiteX1" fmla="*/ 9725480 w 9725644"/>
                <a:gd name="connsiteY1" fmla="*/ -41 h 6587520"/>
                <a:gd name="connsiteX2" fmla="*/ 9725480 w 9725644"/>
                <a:gd name="connsiteY2" fmla="*/ 6587480 h 6587520"/>
                <a:gd name="connsiteX3" fmla="*/ -164 w 9725644"/>
                <a:gd name="connsiteY3" fmla="*/ 6587480 h 658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5644" h="6587520">
                  <a:moveTo>
                    <a:pt x="-164" y="-41"/>
                  </a:moveTo>
                  <a:lnTo>
                    <a:pt x="9725480" y="-41"/>
                  </a:lnTo>
                  <a:lnTo>
                    <a:pt x="9725480" y="6587480"/>
                  </a:lnTo>
                  <a:lnTo>
                    <a:pt x="-164" y="6587480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EE811989-0B56-2FA7-5791-0B28C35AFC9B}"/>
                </a:ext>
              </a:extLst>
            </p:cNvPr>
            <p:cNvSpPr/>
            <p:nvPr/>
          </p:nvSpPr>
          <p:spPr>
            <a:xfrm>
              <a:off x="-1504184" y="-518877"/>
              <a:ext cx="10589389" cy="11716861"/>
            </a:xfrm>
            <a:custGeom>
              <a:avLst/>
              <a:gdLst>
                <a:gd name="connsiteX0" fmla="*/ 10589226 w 10589389"/>
                <a:gd name="connsiteY0" fmla="*/ 3293818 h 11716861"/>
                <a:gd name="connsiteX1" fmla="*/ 5726258 w 10589389"/>
                <a:gd name="connsiteY1" fmla="*/ 11716821 h 11716861"/>
                <a:gd name="connsiteX2" fmla="*/ -164 w 10589389"/>
                <a:gd name="connsiteY2" fmla="*/ 8422962 h 11716861"/>
                <a:gd name="connsiteX3" fmla="*/ 4884022 w 10589389"/>
                <a:gd name="connsiteY3" fmla="*/ -41 h 1171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9389" h="11716861">
                  <a:moveTo>
                    <a:pt x="10589226" y="3293818"/>
                  </a:moveTo>
                  <a:lnTo>
                    <a:pt x="5726258" y="11716821"/>
                  </a:lnTo>
                  <a:lnTo>
                    <a:pt x="-164" y="8422962"/>
                  </a:lnTo>
                  <a:lnTo>
                    <a:pt x="4884022" y="-41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379349DF-2DB8-B8C8-8129-06AD7CD22D4A}"/>
                </a:ext>
              </a:extLst>
            </p:cNvPr>
            <p:cNvSpPr/>
            <p:nvPr/>
          </p:nvSpPr>
          <p:spPr>
            <a:xfrm>
              <a:off x="-1987876" y="-428161"/>
              <a:ext cx="11556773" cy="11535430"/>
            </a:xfrm>
            <a:custGeom>
              <a:avLst/>
              <a:gdLst>
                <a:gd name="connsiteX0" fmla="*/ 11556610 w 11556773"/>
                <a:gd name="connsiteY0" fmla="*/ 4658117 h 11535430"/>
                <a:gd name="connsiteX1" fmla="*/ 4679339 w 11556773"/>
                <a:gd name="connsiteY1" fmla="*/ 11535389 h 11535430"/>
                <a:gd name="connsiteX2" fmla="*/ -164 w 11556773"/>
                <a:gd name="connsiteY2" fmla="*/ 6877231 h 11535430"/>
                <a:gd name="connsiteX3" fmla="*/ 6898326 w 11556773"/>
                <a:gd name="connsiteY3" fmla="*/ -41 h 11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56773" h="11535430">
                  <a:moveTo>
                    <a:pt x="11556610" y="4658117"/>
                  </a:moveTo>
                  <a:lnTo>
                    <a:pt x="4679339" y="11535389"/>
                  </a:lnTo>
                  <a:lnTo>
                    <a:pt x="-164" y="6877231"/>
                  </a:lnTo>
                  <a:lnTo>
                    <a:pt x="6898326" y="-41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F7913163-BEAF-7C04-8F15-764F3FCAD772}"/>
              </a:ext>
            </a:extLst>
          </p:cNvPr>
          <p:cNvSpPr/>
          <p:nvPr/>
        </p:nvSpPr>
        <p:spPr>
          <a:xfrm>
            <a:off x="507324" y="476585"/>
            <a:ext cx="6587716" cy="9725935"/>
          </a:xfrm>
          <a:custGeom>
            <a:avLst/>
            <a:gdLst>
              <a:gd name="connsiteX0" fmla="*/ 0 w 6587716"/>
              <a:gd name="connsiteY0" fmla="*/ 0 h 9725935"/>
              <a:gd name="connsiteX1" fmla="*/ 6587717 w 6587716"/>
              <a:gd name="connsiteY1" fmla="*/ 0 h 9725935"/>
              <a:gd name="connsiteX2" fmla="*/ 6587717 w 6587716"/>
              <a:gd name="connsiteY2" fmla="*/ 9725936 h 9725935"/>
              <a:gd name="connsiteX3" fmla="*/ 0 w 6587716"/>
              <a:gd name="connsiteY3" fmla="*/ 9725936 h 97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7716" h="9725935">
                <a:moveTo>
                  <a:pt x="0" y="0"/>
                </a:moveTo>
                <a:lnTo>
                  <a:pt x="6587717" y="0"/>
                </a:lnTo>
                <a:lnTo>
                  <a:pt x="6587717" y="9725936"/>
                </a:lnTo>
                <a:lnTo>
                  <a:pt x="0" y="9725936"/>
                </a:lnTo>
                <a:close/>
              </a:path>
            </a:pathLst>
          </a:custGeom>
          <a:solidFill>
            <a:srgbClr val="FFFFFF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14AD7793-F9C0-2DFF-0B28-3EFEBA231B00}"/>
              </a:ext>
            </a:extLst>
          </p:cNvPr>
          <p:cNvSpPr/>
          <p:nvPr/>
        </p:nvSpPr>
        <p:spPr>
          <a:xfrm>
            <a:off x="1927780" y="4162785"/>
            <a:ext cx="3661677" cy="791542"/>
          </a:xfrm>
          <a:custGeom>
            <a:avLst/>
            <a:gdLst>
              <a:gd name="connsiteX0" fmla="*/ 155768 w 3661677"/>
              <a:gd name="connsiteY0" fmla="*/ 791288 h 791542"/>
              <a:gd name="connsiteX1" fmla="*/ 155768 w 3661677"/>
              <a:gd name="connsiteY1" fmla="*/ 666014 h 791542"/>
              <a:gd name="connsiteX2" fmla="*/ 427408 w 3661677"/>
              <a:gd name="connsiteY2" fmla="*/ 666014 h 791542"/>
              <a:gd name="connsiteX3" fmla="*/ 427408 w 3661677"/>
              <a:gd name="connsiteY3" fmla="*/ 791288 h 791542"/>
              <a:gd name="connsiteX4" fmla="*/ 582921 w 3661677"/>
              <a:gd name="connsiteY4" fmla="*/ 791288 h 791542"/>
              <a:gd name="connsiteX5" fmla="*/ 582921 w 3661677"/>
              <a:gd name="connsiteY5" fmla="*/ 526890 h 791542"/>
              <a:gd name="connsiteX6" fmla="*/ 525239 w 3661677"/>
              <a:gd name="connsiteY6" fmla="*/ 526890 h 791542"/>
              <a:gd name="connsiteX7" fmla="*/ 525239 w 3661677"/>
              <a:gd name="connsiteY7" fmla="*/ 12833 h 791542"/>
              <a:gd name="connsiteX8" fmla="*/ 109901 w 3661677"/>
              <a:gd name="connsiteY8" fmla="*/ 12833 h 791542"/>
              <a:gd name="connsiteX9" fmla="*/ 109901 w 3661677"/>
              <a:gd name="connsiteY9" fmla="*/ 172030 h 791542"/>
              <a:gd name="connsiteX10" fmla="*/ 107106 w 3661677"/>
              <a:gd name="connsiteY10" fmla="*/ 275452 h 791542"/>
              <a:gd name="connsiteX11" fmla="*/ 96561 w 3661677"/>
              <a:gd name="connsiteY11" fmla="*/ 366041 h 791542"/>
              <a:gd name="connsiteX12" fmla="*/ 75978 w 3661677"/>
              <a:gd name="connsiteY12" fmla="*/ 448879 h 791542"/>
              <a:gd name="connsiteX13" fmla="*/ 43961 w 3661677"/>
              <a:gd name="connsiteY13" fmla="*/ 527144 h 791542"/>
              <a:gd name="connsiteX14" fmla="*/ 43961 w 3661677"/>
              <a:gd name="connsiteY14" fmla="*/ 527144 h 791542"/>
              <a:gd name="connsiteX15" fmla="*/ 0 w 3661677"/>
              <a:gd name="connsiteY15" fmla="*/ 527144 h 791542"/>
              <a:gd name="connsiteX16" fmla="*/ 0 w 3661677"/>
              <a:gd name="connsiteY16" fmla="*/ 791542 h 791542"/>
              <a:gd name="connsiteX17" fmla="*/ 155768 w 3661677"/>
              <a:gd name="connsiteY17" fmla="*/ 791542 h 791542"/>
              <a:gd name="connsiteX18" fmla="*/ 356131 w 3661677"/>
              <a:gd name="connsiteY18" fmla="*/ 527017 h 791542"/>
              <a:gd name="connsiteX19" fmla="*/ 219802 w 3661677"/>
              <a:gd name="connsiteY19" fmla="*/ 527017 h 791542"/>
              <a:gd name="connsiteX20" fmla="*/ 238098 w 3661677"/>
              <a:gd name="connsiteY20" fmla="*/ 469843 h 791542"/>
              <a:gd name="connsiteX21" fmla="*/ 254615 w 3661677"/>
              <a:gd name="connsiteY21" fmla="*/ 393484 h 791542"/>
              <a:gd name="connsiteX22" fmla="*/ 266050 w 3661677"/>
              <a:gd name="connsiteY22" fmla="*/ 304293 h 791542"/>
              <a:gd name="connsiteX23" fmla="*/ 270116 w 3661677"/>
              <a:gd name="connsiteY23" fmla="*/ 208749 h 791542"/>
              <a:gd name="connsiteX24" fmla="*/ 270116 w 3661677"/>
              <a:gd name="connsiteY24" fmla="*/ 208749 h 791542"/>
              <a:gd name="connsiteX25" fmla="*/ 270116 w 3661677"/>
              <a:gd name="connsiteY25" fmla="*/ 148398 h 791542"/>
              <a:gd name="connsiteX26" fmla="*/ 356131 w 3661677"/>
              <a:gd name="connsiteY26" fmla="*/ 148398 h 791542"/>
              <a:gd name="connsiteX27" fmla="*/ 356131 w 3661677"/>
              <a:gd name="connsiteY27" fmla="*/ 527017 h 791542"/>
              <a:gd name="connsiteX28" fmla="*/ 872603 w 3661677"/>
              <a:gd name="connsiteY28" fmla="*/ 666014 h 791542"/>
              <a:gd name="connsiteX29" fmla="*/ 984155 w 3661677"/>
              <a:gd name="connsiteY29" fmla="*/ 276341 h 791542"/>
              <a:gd name="connsiteX30" fmla="*/ 984155 w 3661677"/>
              <a:gd name="connsiteY30" fmla="*/ 666014 h 791542"/>
              <a:gd name="connsiteX31" fmla="*/ 1147927 w 3661677"/>
              <a:gd name="connsiteY31" fmla="*/ 666014 h 791542"/>
              <a:gd name="connsiteX32" fmla="*/ 1147927 w 3661677"/>
              <a:gd name="connsiteY32" fmla="*/ 12833 h 791542"/>
              <a:gd name="connsiteX33" fmla="*/ 957601 w 3661677"/>
              <a:gd name="connsiteY33" fmla="*/ 12833 h 791542"/>
              <a:gd name="connsiteX34" fmla="*/ 847827 w 3661677"/>
              <a:gd name="connsiteY34" fmla="*/ 379636 h 791542"/>
              <a:gd name="connsiteX35" fmla="*/ 847827 w 3661677"/>
              <a:gd name="connsiteY35" fmla="*/ 12833 h 791542"/>
              <a:gd name="connsiteX36" fmla="*/ 684055 w 3661677"/>
              <a:gd name="connsiteY36" fmla="*/ 12833 h 791542"/>
              <a:gd name="connsiteX37" fmla="*/ 684055 w 3661677"/>
              <a:gd name="connsiteY37" fmla="*/ 666014 h 791542"/>
              <a:gd name="connsiteX38" fmla="*/ 872603 w 3661677"/>
              <a:gd name="connsiteY38" fmla="*/ 666014 h 791542"/>
              <a:gd name="connsiteX39" fmla="*/ 1455778 w 3661677"/>
              <a:gd name="connsiteY39" fmla="*/ 666014 h 791542"/>
              <a:gd name="connsiteX40" fmla="*/ 1455778 w 3661677"/>
              <a:gd name="connsiteY40" fmla="*/ 151956 h 791542"/>
              <a:gd name="connsiteX41" fmla="*/ 1560088 w 3661677"/>
              <a:gd name="connsiteY41" fmla="*/ 151956 h 791542"/>
              <a:gd name="connsiteX42" fmla="*/ 1560088 w 3661677"/>
              <a:gd name="connsiteY42" fmla="*/ 666014 h 791542"/>
              <a:gd name="connsiteX43" fmla="*/ 1730213 w 3661677"/>
              <a:gd name="connsiteY43" fmla="*/ 666014 h 791542"/>
              <a:gd name="connsiteX44" fmla="*/ 1730213 w 3661677"/>
              <a:gd name="connsiteY44" fmla="*/ 12833 h 791542"/>
              <a:gd name="connsiteX45" fmla="*/ 1285653 w 3661677"/>
              <a:gd name="connsiteY45" fmla="*/ 12833 h 791542"/>
              <a:gd name="connsiteX46" fmla="*/ 1285653 w 3661677"/>
              <a:gd name="connsiteY46" fmla="*/ 666014 h 791542"/>
              <a:gd name="connsiteX47" fmla="*/ 1455778 w 3661677"/>
              <a:gd name="connsiteY47" fmla="*/ 666014 h 791542"/>
              <a:gd name="connsiteX48" fmla="*/ 1901735 w 3661677"/>
              <a:gd name="connsiteY48" fmla="*/ 671477 h 791542"/>
              <a:gd name="connsiteX49" fmla="*/ 2001472 w 3661677"/>
              <a:gd name="connsiteY49" fmla="*/ 649116 h 791542"/>
              <a:gd name="connsiteX50" fmla="*/ 2058646 w 3661677"/>
              <a:gd name="connsiteY50" fmla="*/ 567674 h 791542"/>
              <a:gd name="connsiteX51" fmla="*/ 2084310 w 3661677"/>
              <a:gd name="connsiteY51" fmla="*/ 407587 h 791542"/>
              <a:gd name="connsiteX52" fmla="*/ 2090282 w 3661677"/>
              <a:gd name="connsiteY52" fmla="*/ 148271 h 791542"/>
              <a:gd name="connsiteX53" fmla="*/ 2090282 w 3661677"/>
              <a:gd name="connsiteY53" fmla="*/ 148271 h 791542"/>
              <a:gd name="connsiteX54" fmla="*/ 2168928 w 3661677"/>
              <a:gd name="connsiteY54" fmla="*/ 148271 h 791542"/>
              <a:gd name="connsiteX55" fmla="*/ 2168928 w 3661677"/>
              <a:gd name="connsiteY55" fmla="*/ 666014 h 791542"/>
              <a:gd name="connsiteX56" fmla="*/ 2339052 w 3661677"/>
              <a:gd name="connsiteY56" fmla="*/ 666014 h 791542"/>
              <a:gd name="connsiteX57" fmla="*/ 2339052 w 3661677"/>
              <a:gd name="connsiteY57" fmla="*/ 12833 h 791542"/>
              <a:gd name="connsiteX58" fmla="*/ 1930195 w 3661677"/>
              <a:gd name="connsiteY58" fmla="*/ 12833 h 791542"/>
              <a:gd name="connsiteX59" fmla="*/ 1928797 w 3661677"/>
              <a:gd name="connsiteY59" fmla="*/ 226917 h 791542"/>
              <a:gd name="connsiteX60" fmla="*/ 1923715 w 3661677"/>
              <a:gd name="connsiteY60" fmla="*/ 372393 h 791542"/>
              <a:gd name="connsiteX61" fmla="*/ 1914567 w 3661677"/>
              <a:gd name="connsiteY61" fmla="*/ 462474 h 791542"/>
              <a:gd name="connsiteX62" fmla="*/ 1899956 w 3661677"/>
              <a:gd name="connsiteY62" fmla="*/ 510500 h 791542"/>
              <a:gd name="connsiteX63" fmla="*/ 1878484 w 3661677"/>
              <a:gd name="connsiteY63" fmla="*/ 529304 h 791542"/>
              <a:gd name="connsiteX64" fmla="*/ 1849643 w 3661677"/>
              <a:gd name="connsiteY64" fmla="*/ 532481 h 791542"/>
              <a:gd name="connsiteX65" fmla="*/ 1838717 w 3661677"/>
              <a:gd name="connsiteY65" fmla="*/ 531972 h 791542"/>
              <a:gd name="connsiteX66" fmla="*/ 1827790 w 3661677"/>
              <a:gd name="connsiteY66" fmla="*/ 530575 h 791542"/>
              <a:gd name="connsiteX67" fmla="*/ 1827790 w 3661677"/>
              <a:gd name="connsiteY67" fmla="*/ 530575 h 791542"/>
              <a:gd name="connsiteX68" fmla="*/ 1827790 w 3661677"/>
              <a:gd name="connsiteY68" fmla="*/ 664997 h 791542"/>
              <a:gd name="connsiteX69" fmla="*/ 1844307 w 3661677"/>
              <a:gd name="connsiteY69" fmla="*/ 667793 h 791542"/>
              <a:gd name="connsiteX70" fmla="*/ 1864889 w 3661677"/>
              <a:gd name="connsiteY70" fmla="*/ 669571 h 791542"/>
              <a:gd name="connsiteX71" fmla="*/ 1884964 w 3661677"/>
              <a:gd name="connsiteY71" fmla="*/ 670969 h 791542"/>
              <a:gd name="connsiteX72" fmla="*/ 1901735 w 3661677"/>
              <a:gd name="connsiteY72" fmla="*/ 671477 h 791542"/>
              <a:gd name="connsiteX73" fmla="*/ 2690736 w 3661677"/>
              <a:gd name="connsiteY73" fmla="*/ 676051 h 791542"/>
              <a:gd name="connsiteX74" fmla="*/ 2800510 w 3661677"/>
              <a:gd name="connsiteY74" fmla="*/ 658264 h 791542"/>
              <a:gd name="connsiteX75" fmla="*/ 2872804 w 3661677"/>
              <a:gd name="connsiteY75" fmla="*/ 600200 h 791542"/>
              <a:gd name="connsiteX76" fmla="*/ 2912190 w 3661677"/>
              <a:gd name="connsiteY76" fmla="*/ 495889 h 791542"/>
              <a:gd name="connsiteX77" fmla="*/ 2924133 w 3661677"/>
              <a:gd name="connsiteY77" fmla="*/ 339487 h 791542"/>
              <a:gd name="connsiteX78" fmla="*/ 2912190 w 3661677"/>
              <a:gd name="connsiteY78" fmla="*/ 183465 h 791542"/>
              <a:gd name="connsiteX79" fmla="*/ 2872804 w 3661677"/>
              <a:gd name="connsiteY79" fmla="*/ 78265 h 791542"/>
              <a:gd name="connsiteX80" fmla="*/ 2800510 w 3661677"/>
              <a:gd name="connsiteY80" fmla="*/ 18804 h 791542"/>
              <a:gd name="connsiteX81" fmla="*/ 2690736 w 3661677"/>
              <a:gd name="connsiteY81" fmla="*/ 0 h 791542"/>
              <a:gd name="connsiteX82" fmla="*/ 2580962 w 3661677"/>
              <a:gd name="connsiteY82" fmla="*/ 18804 h 791542"/>
              <a:gd name="connsiteX83" fmla="*/ 2508669 w 3661677"/>
              <a:gd name="connsiteY83" fmla="*/ 78265 h 791542"/>
              <a:gd name="connsiteX84" fmla="*/ 2469282 w 3661677"/>
              <a:gd name="connsiteY84" fmla="*/ 183465 h 791542"/>
              <a:gd name="connsiteX85" fmla="*/ 2457339 w 3661677"/>
              <a:gd name="connsiteY85" fmla="*/ 339487 h 791542"/>
              <a:gd name="connsiteX86" fmla="*/ 2469282 w 3661677"/>
              <a:gd name="connsiteY86" fmla="*/ 495889 h 791542"/>
              <a:gd name="connsiteX87" fmla="*/ 2508669 w 3661677"/>
              <a:gd name="connsiteY87" fmla="*/ 600200 h 791542"/>
              <a:gd name="connsiteX88" fmla="*/ 2580962 w 3661677"/>
              <a:gd name="connsiteY88" fmla="*/ 658264 h 791542"/>
              <a:gd name="connsiteX89" fmla="*/ 2690736 w 3661677"/>
              <a:gd name="connsiteY89" fmla="*/ 676051 h 791542"/>
              <a:gd name="connsiteX90" fmla="*/ 2690736 w 3661677"/>
              <a:gd name="connsiteY90" fmla="*/ 563609 h 791542"/>
              <a:gd name="connsiteX91" fmla="*/ 2660116 w 3661677"/>
              <a:gd name="connsiteY91" fmla="*/ 553572 h 791542"/>
              <a:gd name="connsiteX92" fmla="*/ 2642710 w 3661677"/>
              <a:gd name="connsiteY92" fmla="*/ 517870 h 791542"/>
              <a:gd name="connsiteX93" fmla="*/ 2634960 w 3661677"/>
              <a:gd name="connsiteY93" fmla="*/ 448753 h 791542"/>
              <a:gd name="connsiteX94" fmla="*/ 2633181 w 3661677"/>
              <a:gd name="connsiteY94" fmla="*/ 339487 h 791542"/>
              <a:gd name="connsiteX95" fmla="*/ 2633181 w 3661677"/>
              <a:gd name="connsiteY95" fmla="*/ 331355 h 791542"/>
              <a:gd name="connsiteX96" fmla="*/ 2634960 w 3661677"/>
              <a:gd name="connsiteY96" fmla="*/ 230221 h 791542"/>
              <a:gd name="connsiteX97" fmla="*/ 2642710 w 3661677"/>
              <a:gd name="connsiteY97" fmla="*/ 161104 h 791542"/>
              <a:gd name="connsiteX98" fmla="*/ 2660116 w 3661677"/>
              <a:gd name="connsiteY98" fmla="*/ 125402 h 791542"/>
              <a:gd name="connsiteX99" fmla="*/ 2690736 w 3661677"/>
              <a:gd name="connsiteY99" fmla="*/ 115364 h 791542"/>
              <a:gd name="connsiteX100" fmla="*/ 2721356 w 3661677"/>
              <a:gd name="connsiteY100" fmla="*/ 125402 h 791542"/>
              <a:gd name="connsiteX101" fmla="*/ 2738763 w 3661677"/>
              <a:gd name="connsiteY101" fmla="*/ 161104 h 791542"/>
              <a:gd name="connsiteX102" fmla="*/ 2746513 w 3661677"/>
              <a:gd name="connsiteY102" fmla="*/ 230221 h 791542"/>
              <a:gd name="connsiteX103" fmla="*/ 2748292 w 3661677"/>
              <a:gd name="connsiteY103" fmla="*/ 339487 h 791542"/>
              <a:gd name="connsiteX104" fmla="*/ 2746513 w 3661677"/>
              <a:gd name="connsiteY104" fmla="*/ 448753 h 791542"/>
              <a:gd name="connsiteX105" fmla="*/ 2738763 w 3661677"/>
              <a:gd name="connsiteY105" fmla="*/ 517870 h 791542"/>
              <a:gd name="connsiteX106" fmla="*/ 2721356 w 3661677"/>
              <a:gd name="connsiteY106" fmla="*/ 553572 h 791542"/>
              <a:gd name="connsiteX107" fmla="*/ 2690736 w 3661677"/>
              <a:gd name="connsiteY107" fmla="*/ 563609 h 791542"/>
              <a:gd name="connsiteX108" fmla="*/ 3195138 w 3661677"/>
              <a:gd name="connsiteY108" fmla="*/ 666014 h 791542"/>
              <a:gd name="connsiteX109" fmla="*/ 3195138 w 3661677"/>
              <a:gd name="connsiteY109" fmla="*/ 179399 h 791542"/>
              <a:gd name="connsiteX110" fmla="*/ 3196917 w 3661677"/>
              <a:gd name="connsiteY110" fmla="*/ 179399 h 791542"/>
              <a:gd name="connsiteX111" fmla="*/ 3287506 w 3661677"/>
              <a:gd name="connsiteY111" fmla="*/ 666014 h 791542"/>
              <a:gd name="connsiteX112" fmla="*/ 3410112 w 3661677"/>
              <a:gd name="connsiteY112" fmla="*/ 666014 h 791542"/>
              <a:gd name="connsiteX113" fmla="*/ 3500702 w 3661677"/>
              <a:gd name="connsiteY113" fmla="*/ 179399 h 791542"/>
              <a:gd name="connsiteX114" fmla="*/ 3502480 w 3661677"/>
              <a:gd name="connsiteY114" fmla="*/ 179399 h 791542"/>
              <a:gd name="connsiteX115" fmla="*/ 3502480 w 3661677"/>
              <a:gd name="connsiteY115" fmla="*/ 666014 h 791542"/>
              <a:gd name="connsiteX116" fmla="*/ 3661678 w 3661677"/>
              <a:gd name="connsiteY116" fmla="*/ 666014 h 791542"/>
              <a:gd name="connsiteX117" fmla="*/ 3661678 w 3661677"/>
              <a:gd name="connsiteY117" fmla="*/ 12833 h 791542"/>
              <a:gd name="connsiteX118" fmla="*/ 3418371 w 3661677"/>
              <a:gd name="connsiteY118" fmla="*/ 12833 h 791542"/>
              <a:gd name="connsiteX119" fmla="*/ 3349762 w 3661677"/>
              <a:gd name="connsiteY119" fmla="*/ 399837 h 791542"/>
              <a:gd name="connsiteX120" fmla="*/ 3347983 w 3661677"/>
              <a:gd name="connsiteY120" fmla="*/ 399837 h 791542"/>
              <a:gd name="connsiteX121" fmla="*/ 3279374 w 3661677"/>
              <a:gd name="connsiteY121" fmla="*/ 12833 h 791542"/>
              <a:gd name="connsiteX122" fmla="*/ 3036067 w 3661677"/>
              <a:gd name="connsiteY122" fmla="*/ 12833 h 791542"/>
              <a:gd name="connsiteX123" fmla="*/ 3036067 w 3661677"/>
              <a:gd name="connsiteY123" fmla="*/ 666014 h 791542"/>
              <a:gd name="connsiteX124" fmla="*/ 3195138 w 3661677"/>
              <a:gd name="connsiteY124" fmla="*/ 666014 h 7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661677" h="791542">
                <a:moveTo>
                  <a:pt x="155768" y="791288"/>
                </a:moveTo>
                <a:lnTo>
                  <a:pt x="155768" y="666014"/>
                </a:lnTo>
                <a:lnTo>
                  <a:pt x="427408" y="666014"/>
                </a:lnTo>
                <a:lnTo>
                  <a:pt x="427408" y="791288"/>
                </a:lnTo>
                <a:lnTo>
                  <a:pt x="582921" y="791288"/>
                </a:lnTo>
                <a:lnTo>
                  <a:pt x="582921" y="526890"/>
                </a:lnTo>
                <a:lnTo>
                  <a:pt x="525239" y="526890"/>
                </a:lnTo>
                <a:lnTo>
                  <a:pt x="525239" y="12833"/>
                </a:lnTo>
                <a:lnTo>
                  <a:pt x="109901" y="12833"/>
                </a:lnTo>
                <a:lnTo>
                  <a:pt x="109901" y="172030"/>
                </a:lnTo>
                <a:cubicBezTo>
                  <a:pt x="109901" y="209257"/>
                  <a:pt x="109012" y="243688"/>
                  <a:pt x="107106" y="275452"/>
                </a:cubicBezTo>
                <a:cubicBezTo>
                  <a:pt x="105200" y="307215"/>
                  <a:pt x="101770" y="337327"/>
                  <a:pt x="96561" y="366041"/>
                </a:cubicBezTo>
                <a:cubicBezTo>
                  <a:pt x="91351" y="394755"/>
                  <a:pt x="84491" y="422325"/>
                  <a:pt x="75978" y="448879"/>
                </a:cubicBezTo>
                <a:cubicBezTo>
                  <a:pt x="67465" y="475434"/>
                  <a:pt x="56793" y="501480"/>
                  <a:pt x="43961" y="527144"/>
                </a:cubicBezTo>
                <a:lnTo>
                  <a:pt x="43961" y="527144"/>
                </a:lnTo>
                <a:lnTo>
                  <a:pt x="0" y="527144"/>
                </a:lnTo>
                <a:lnTo>
                  <a:pt x="0" y="791542"/>
                </a:lnTo>
                <a:lnTo>
                  <a:pt x="155768" y="791542"/>
                </a:lnTo>
                <a:close/>
                <a:moveTo>
                  <a:pt x="356131" y="527017"/>
                </a:moveTo>
                <a:lnTo>
                  <a:pt x="219802" y="527017"/>
                </a:lnTo>
                <a:cubicBezTo>
                  <a:pt x="225901" y="511771"/>
                  <a:pt x="232000" y="492713"/>
                  <a:pt x="238098" y="469843"/>
                </a:cubicBezTo>
                <a:cubicBezTo>
                  <a:pt x="244197" y="446974"/>
                  <a:pt x="249660" y="421563"/>
                  <a:pt x="254615" y="393484"/>
                </a:cubicBezTo>
                <a:cubicBezTo>
                  <a:pt x="259443" y="365406"/>
                  <a:pt x="263255" y="335675"/>
                  <a:pt x="266050" y="304293"/>
                </a:cubicBezTo>
                <a:cubicBezTo>
                  <a:pt x="268845" y="272910"/>
                  <a:pt x="270116" y="241020"/>
                  <a:pt x="270116" y="208749"/>
                </a:cubicBezTo>
                <a:lnTo>
                  <a:pt x="270116" y="208749"/>
                </a:lnTo>
                <a:lnTo>
                  <a:pt x="270116" y="148398"/>
                </a:lnTo>
                <a:lnTo>
                  <a:pt x="356131" y="148398"/>
                </a:lnTo>
                <a:lnTo>
                  <a:pt x="356131" y="527017"/>
                </a:lnTo>
                <a:close/>
                <a:moveTo>
                  <a:pt x="872603" y="666014"/>
                </a:moveTo>
                <a:lnTo>
                  <a:pt x="984155" y="276341"/>
                </a:lnTo>
                <a:lnTo>
                  <a:pt x="984155" y="666014"/>
                </a:lnTo>
                <a:lnTo>
                  <a:pt x="1147927" y="666014"/>
                </a:lnTo>
                <a:lnTo>
                  <a:pt x="1147927" y="12833"/>
                </a:lnTo>
                <a:lnTo>
                  <a:pt x="957601" y="12833"/>
                </a:lnTo>
                <a:lnTo>
                  <a:pt x="847827" y="379636"/>
                </a:lnTo>
                <a:lnTo>
                  <a:pt x="847827" y="12833"/>
                </a:lnTo>
                <a:lnTo>
                  <a:pt x="684055" y="12833"/>
                </a:lnTo>
                <a:lnTo>
                  <a:pt x="684055" y="666014"/>
                </a:lnTo>
                <a:lnTo>
                  <a:pt x="872603" y="666014"/>
                </a:lnTo>
                <a:close/>
                <a:moveTo>
                  <a:pt x="1455778" y="666014"/>
                </a:moveTo>
                <a:lnTo>
                  <a:pt x="1455778" y="151956"/>
                </a:lnTo>
                <a:lnTo>
                  <a:pt x="1560088" y="151956"/>
                </a:lnTo>
                <a:lnTo>
                  <a:pt x="1560088" y="666014"/>
                </a:lnTo>
                <a:lnTo>
                  <a:pt x="1730213" y="666014"/>
                </a:lnTo>
                <a:lnTo>
                  <a:pt x="1730213" y="12833"/>
                </a:lnTo>
                <a:lnTo>
                  <a:pt x="1285653" y="12833"/>
                </a:lnTo>
                <a:lnTo>
                  <a:pt x="1285653" y="666014"/>
                </a:lnTo>
                <a:lnTo>
                  <a:pt x="1455778" y="666014"/>
                </a:lnTo>
                <a:close/>
                <a:moveTo>
                  <a:pt x="1901735" y="671477"/>
                </a:moveTo>
                <a:cubicBezTo>
                  <a:pt x="1943154" y="671477"/>
                  <a:pt x="1976442" y="663981"/>
                  <a:pt x="2001472" y="649116"/>
                </a:cubicBezTo>
                <a:cubicBezTo>
                  <a:pt x="2026501" y="634123"/>
                  <a:pt x="2045559" y="607061"/>
                  <a:pt x="2058646" y="567674"/>
                </a:cubicBezTo>
                <a:cubicBezTo>
                  <a:pt x="2071732" y="528288"/>
                  <a:pt x="2080245" y="474926"/>
                  <a:pt x="2084310" y="407587"/>
                </a:cubicBezTo>
                <a:cubicBezTo>
                  <a:pt x="2088249" y="340249"/>
                  <a:pt x="2090282" y="253726"/>
                  <a:pt x="2090282" y="148271"/>
                </a:cubicBezTo>
                <a:lnTo>
                  <a:pt x="2090282" y="148271"/>
                </a:lnTo>
                <a:lnTo>
                  <a:pt x="2168928" y="148271"/>
                </a:lnTo>
                <a:lnTo>
                  <a:pt x="2168928" y="666014"/>
                </a:lnTo>
                <a:lnTo>
                  <a:pt x="2339052" y="666014"/>
                </a:lnTo>
                <a:lnTo>
                  <a:pt x="2339052" y="12833"/>
                </a:lnTo>
                <a:lnTo>
                  <a:pt x="1930195" y="12833"/>
                </a:lnTo>
                <a:cubicBezTo>
                  <a:pt x="1930195" y="96942"/>
                  <a:pt x="1929686" y="168346"/>
                  <a:pt x="1928797" y="226917"/>
                </a:cubicBezTo>
                <a:cubicBezTo>
                  <a:pt x="1927908" y="285489"/>
                  <a:pt x="1926256" y="333896"/>
                  <a:pt x="1923715" y="372393"/>
                </a:cubicBezTo>
                <a:cubicBezTo>
                  <a:pt x="1921301" y="410763"/>
                  <a:pt x="1918252" y="440875"/>
                  <a:pt x="1914567" y="462474"/>
                </a:cubicBezTo>
                <a:cubicBezTo>
                  <a:pt x="1910883" y="484073"/>
                  <a:pt x="1906055" y="500082"/>
                  <a:pt x="1899956" y="510500"/>
                </a:cubicBezTo>
                <a:cubicBezTo>
                  <a:pt x="1893858" y="520919"/>
                  <a:pt x="1886743" y="527144"/>
                  <a:pt x="1878484" y="529304"/>
                </a:cubicBezTo>
                <a:cubicBezTo>
                  <a:pt x="1870226" y="531464"/>
                  <a:pt x="1860697" y="532481"/>
                  <a:pt x="1849643" y="532481"/>
                </a:cubicBezTo>
                <a:cubicBezTo>
                  <a:pt x="1846594" y="532481"/>
                  <a:pt x="1842909" y="532354"/>
                  <a:pt x="1838717" y="531972"/>
                </a:cubicBezTo>
                <a:cubicBezTo>
                  <a:pt x="1834396" y="531718"/>
                  <a:pt x="1830839" y="531210"/>
                  <a:pt x="1827790" y="530575"/>
                </a:cubicBezTo>
                <a:lnTo>
                  <a:pt x="1827790" y="530575"/>
                </a:lnTo>
                <a:lnTo>
                  <a:pt x="1827790" y="664997"/>
                </a:lnTo>
                <a:cubicBezTo>
                  <a:pt x="1832109" y="666268"/>
                  <a:pt x="1837573" y="667157"/>
                  <a:pt x="1844307" y="667793"/>
                </a:cubicBezTo>
                <a:cubicBezTo>
                  <a:pt x="1851041" y="668428"/>
                  <a:pt x="1857901" y="669063"/>
                  <a:pt x="1864889" y="669571"/>
                </a:cubicBezTo>
                <a:cubicBezTo>
                  <a:pt x="1871877" y="670207"/>
                  <a:pt x="1878611" y="670588"/>
                  <a:pt x="1884964" y="670969"/>
                </a:cubicBezTo>
                <a:cubicBezTo>
                  <a:pt x="1891189" y="671350"/>
                  <a:pt x="1896780" y="671477"/>
                  <a:pt x="1901735" y="671477"/>
                </a:cubicBezTo>
                <a:close/>
                <a:moveTo>
                  <a:pt x="2690736" y="676051"/>
                </a:moveTo>
                <a:cubicBezTo>
                  <a:pt x="2734062" y="676051"/>
                  <a:pt x="2770653" y="670079"/>
                  <a:pt x="2800510" y="658264"/>
                </a:cubicBezTo>
                <a:cubicBezTo>
                  <a:pt x="2830368" y="646320"/>
                  <a:pt x="2854508" y="627009"/>
                  <a:pt x="2872804" y="600200"/>
                </a:cubicBezTo>
                <a:cubicBezTo>
                  <a:pt x="2891099" y="573392"/>
                  <a:pt x="2904186" y="538579"/>
                  <a:pt x="2912190" y="495889"/>
                </a:cubicBezTo>
                <a:cubicBezTo>
                  <a:pt x="2920068" y="453199"/>
                  <a:pt x="2924133" y="401108"/>
                  <a:pt x="2924133" y="339487"/>
                </a:cubicBezTo>
                <a:cubicBezTo>
                  <a:pt x="2924133" y="278501"/>
                  <a:pt x="2920195" y="226536"/>
                  <a:pt x="2912190" y="183465"/>
                </a:cubicBezTo>
                <a:cubicBezTo>
                  <a:pt x="2904186" y="140394"/>
                  <a:pt x="2891099" y="105454"/>
                  <a:pt x="2872804" y="78265"/>
                </a:cubicBezTo>
                <a:cubicBezTo>
                  <a:pt x="2854508" y="51075"/>
                  <a:pt x="2830368" y="31255"/>
                  <a:pt x="2800510" y="18804"/>
                </a:cubicBezTo>
                <a:cubicBezTo>
                  <a:pt x="2770653" y="6353"/>
                  <a:pt x="2734062" y="0"/>
                  <a:pt x="2690736" y="0"/>
                </a:cubicBezTo>
                <a:cubicBezTo>
                  <a:pt x="2647411" y="0"/>
                  <a:pt x="2610820" y="6225"/>
                  <a:pt x="2580962" y="18804"/>
                </a:cubicBezTo>
                <a:cubicBezTo>
                  <a:pt x="2551104" y="31255"/>
                  <a:pt x="2526964" y="51075"/>
                  <a:pt x="2508669" y="78265"/>
                </a:cubicBezTo>
                <a:cubicBezTo>
                  <a:pt x="2490373" y="105454"/>
                  <a:pt x="2477287" y="140521"/>
                  <a:pt x="2469282" y="183465"/>
                </a:cubicBezTo>
                <a:cubicBezTo>
                  <a:pt x="2461278" y="226409"/>
                  <a:pt x="2457339" y="278501"/>
                  <a:pt x="2457339" y="339487"/>
                </a:cubicBezTo>
                <a:cubicBezTo>
                  <a:pt x="2457339" y="401108"/>
                  <a:pt x="2461278" y="453199"/>
                  <a:pt x="2469282" y="495889"/>
                </a:cubicBezTo>
                <a:cubicBezTo>
                  <a:pt x="2477160" y="538579"/>
                  <a:pt x="2490373" y="573392"/>
                  <a:pt x="2508669" y="600200"/>
                </a:cubicBezTo>
                <a:cubicBezTo>
                  <a:pt x="2526964" y="627009"/>
                  <a:pt x="2551104" y="646448"/>
                  <a:pt x="2580962" y="658264"/>
                </a:cubicBezTo>
                <a:cubicBezTo>
                  <a:pt x="2610820" y="670079"/>
                  <a:pt x="2647411" y="676051"/>
                  <a:pt x="2690736" y="676051"/>
                </a:cubicBezTo>
                <a:close/>
                <a:moveTo>
                  <a:pt x="2690736" y="563609"/>
                </a:moveTo>
                <a:cubicBezTo>
                  <a:pt x="2677904" y="563609"/>
                  <a:pt x="2667740" y="560305"/>
                  <a:pt x="2660116" y="553572"/>
                </a:cubicBezTo>
                <a:cubicBezTo>
                  <a:pt x="2652493" y="546838"/>
                  <a:pt x="2646649" y="535022"/>
                  <a:pt x="2642710" y="517870"/>
                </a:cubicBezTo>
                <a:cubicBezTo>
                  <a:pt x="2638772" y="500844"/>
                  <a:pt x="2636103" y="477721"/>
                  <a:pt x="2634960" y="448753"/>
                </a:cubicBezTo>
                <a:cubicBezTo>
                  <a:pt x="2633689" y="419784"/>
                  <a:pt x="2633181" y="383320"/>
                  <a:pt x="2633181" y="339487"/>
                </a:cubicBezTo>
                <a:lnTo>
                  <a:pt x="2633181" y="331355"/>
                </a:lnTo>
                <a:cubicBezTo>
                  <a:pt x="2633308" y="291079"/>
                  <a:pt x="2633816" y="257283"/>
                  <a:pt x="2634960" y="230221"/>
                </a:cubicBezTo>
                <a:cubicBezTo>
                  <a:pt x="2636230" y="201253"/>
                  <a:pt x="2638772" y="178256"/>
                  <a:pt x="2642710" y="161104"/>
                </a:cubicBezTo>
                <a:cubicBezTo>
                  <a:pt x="2646649" y="144078"/>
                  <a:pt x="2652493" y="132135"/>
                  <a:pt x="2660116" y="125402"/>
                </a:cubicBezTo>
                <a:cubicBezTo>
                  <a:pt x="2667740" y="118668"/>
                  <a:pt x="2677904" y="115364"/>
                  <a:pt x="2690736" y="115364"/>
                </a:cubicBezTo>
                <a:cubicBezTo>
                  <a:pt x="2703569" y="115364"/>
                  <a:pt x="2713733" y="118668"/>
                  <a:pt x="2721356" y="125402"/>
                </a:cubicBezTo>
                <a:cubicBezTo>
                  <a:pt x="2728979" y="132135"/>
                  <a:pt x="2734824" y="143951"/>
                  <a:pt x="2738763" y="161104"/>
                </a:cubicBezTo>
                <a:cubicBezTo>
                  <a:pt x="2742701" y="178129"/>
                  <a:pt x="2745369" y="201253"/>
                  <a:pt x="2746513" y="230221"/>
                </a:cubicBezTo>
                <a:cubicBezTo>
                  <a:pt x="2747783" y="259189"/>
                  <a:pt x="2748292" y="295653"/>
                  <a:pt x="2748292" y="339487"/>
                </a:cubicBezTo>
                <a:cubicBezTo>
                  <a:pt x="2748292" y="383320"/>
                  <a:pt x="2747656" y="419784"/>
                  <a:pt x="2746513" y="448753"/>
                </a:cubicBezTo>
                <a:cubicBezTo>
                  <a:pt x="2745242" y="477721"/>
                  <a:pt x="2742701" y="500717"/>
                  <a:pt x="2738763" y="517870"/>
                </a:cubicBezTo>
                <a:cubicBezTo>
                  <a:pt x="2734824" y="534895"/>
                  <a:pt x="2728979" y="546838"/>
                  <a:pt x="2721356" y="553572"/>
                </a:cubicBezTo>
                <a:cubicBezTo>
                  <a:pt x="2713733" y="560178"/>
                  <a:pt x="2703442" y="563609"/>
                  <a:pt x="2690736" y="563609"/>
                </a:cubicBezTo>
                <a:close/>
                <a:moveTo>
                  <a:pt x="3195138" y="666014"/>
                </a:moveTo>
                <a:lnTo>
                  <a:pt x="3195138" y="179399"/>
                </a:lnTo>
                <a:lnTo>
                  <a:pt x="3196917" y="179399"/>
                </a:lnTo>
                <a:lnTo>
                  <a:pt x="3287506" y="666014"/>
                </a:lnTo>
                <a:lnTo>
                  <a:pt x="3410112" y="666014"/>
                </a:lnTo>
                <a:lnTo>
                  <a:pt x="3500702" y="179399"/>
                </a:lnTo>
                <a:lnTo>
                  <a:pt x="3502480" y="179399"/>
                </a:lnTo>
                <a:lnTo>
                  <a:pt x="3502480" y="666014"/>
                </a:lnTo>
                <a:lnTo>
                  <a:pt x="3661678" y="666014"/>
                </a:lnTo>
                <a:lnTo>
                  <a:pt x="3661678" y="12833"/>
                </a:lnTo>
                <a:lnTo>
                  <a:pt x="3418371" y="12833"/>
                </a:lnTo>
                <a:lnTo>
                  <a:pt x="3349762" y="399837"/>
                </a:lnTo>
                <a:lnTo>
                  <a:pt x="3347983" y="399837"/>
                </a:lnTo>
                <a:lnTo>
                  <a:pt x="3279374" y="12833"/>
                </a:lnTo>
                <a:lnTo>
                  <a:pt x="3036067" y="12833"/>
                </a:lnTo>
                <a:lnTo>
                  <a:pt x="3036067" y="666014"/>
                </a:lnTo>
                <a:lnTo>
                  <a:pt x="3195138" y="666014"/>
                </a:lnTo>
                <a:close/>
              </a:path>
            </a:pathLst>
          </a:custGeom>
          <a:solidFill>
            <a:srgbClr val="122571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37" name="Полилиния: фигура 1236">
            <a:extLst>
              <a:ext uri="{FF2B5EF4-FFF2-40B4-BE49-F238E27FC236}">
                <a16:creationId xmlns:a16="http://schemas.microsoft.com/office/drawing/2014/main" id="{6D05C762-66CB-50A1-F8FA-1F14B5969060}"/>
              </a:ext>
            </a:extLst>
          </p:cNvPr>
          <p:cNvSpPr/>
          <p:nvPr/>
        </p:nvSpPr>
        <p:spPr>
          <a:xfrm>
            <a:off x="-70769" y="9757834"/>
            <a:ext cx="7648613" cy="952900"/>
          </a:xfrm>
          <a:custGeom>
            <a:avLst/>
            <a:gdLst>
              <a:gd name="connsiteX0" fmla="*/ 0 w 7598172"/>
              <a:gd name="connsiteY0" fmla="*/ 952900 h 952900"/>
              <a:gd name="connsiteX1" fmla="*/ 7598172 w 7598172"/>
              <a:gd name="connsiteY1" fmla="*/ 952900 h 952900"/>
              <a:gd name="connsiteX2" fmla="*/ 0 w 7598172"/>
              <a:gd name="connsiteY2" fmla="*/ 0 h 9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98172" h="952900">
                <a:moveTo>
                  <a:pt x="0" y="952900"/>
                </a:moveTo>
                <a:lnTo>
                  <a:pt x="7598172" y="952900"/>
                </a:lnTo>
                <a:lnTo>
                  <a:pt x="0" y="0"/>
                </a:lnTo>
                <a:close/>
              </a:path>
            </a:pathLst>
          </a:custGeom>
          <a:solidFill>
            <a:srgbClr val="232B57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38" name="Полилиния: фигура 1237">
            <a:extLst>
              <a:ext uri="{FF2B5EF4-FFF2-40B4-BE49-F238E27FC236}">
                <a16:creationId xmlns:a16="http://schemas.microsoft.com/office/drawing/2014/main" id="{FAA4BED2-50AC-AEDB-F2BC-98B1A1CE1D09}"/>
              </a:ext>
            </a:extLst>
          </p:cNvPr>
          <p:cNvSpPr/>
          <p:nvPr/>
        </p:nvSpPr>
        <p:spPr>
          <a:xfrm>
            <a:off x="3867885" y="476585"/>
            <a:ext cx="3227155" cy="406570"/>
          </a:xfrm>
          <a:custGeom>
            <a:avLst/>
            <a:gdLst>
              <a:gd name="connsiteX0" fmla="*/ 3227156 w 3227155"/>
              <a:gd name="connsiteY0" fmla="*/ 0 h 406570"/>
              <a:gd name="connsiteX1" fmla="*/ 0 w 3227155"/>
              <a:gd name="connsiteY1" fmla="*/ 0 h 406570"/>
              <a:gd name="connsiteX2" fmla="*/ 3227156 w 3227155"/>
              <a:gd name="connsiteY2" fmla="*/ 406571 h 40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7155" h="406570">
                <a:moveTo>
                  <a:pt x="3227156" y="0"/>
                </a:moveTo>
                <a:lnTo>
                  <a:pt x="0" y="0"/>
                </a:lnTo>
                <a:lnTo>
                  <a:pt x="3227156" y="406571"/>
                </a:lnTo>
                <a:close/>
              </a:path>
            </a:pathLst>
          </a:custGeom>
          <a:solidFill>
            <a:srgbClr val="232B57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39" name="Полилиния: фигура 1238">
            <a:extLst>
              <a:ext uri="{FF2B5EF4-FFF2-40B4-BE49-F238E27FC236}">
                <a16:creationId xmlns:a16="http://schemas.microsoft.com/office/drawing/2014/main" id="{80D5FE7E-2B0F-DF98-FECF-84ACBDB09A1B}"/>
              </a:ext>
            </a:extLst>
          </p:cNvPr>
          <p:cNvSpPr/>
          <p:nvPr/>
        </p:nvSpPr>
        <p:spPr>
          <a:xfrm>
            <a:off x="507324" y="476585"/>
            <a:ext cx="6587716" cy="9725935"/>
          </a:xfrm>
          <a:custGeom>
            <a:avLst/>
            <a:gdLst>
              <a:gd name="connsiteX0" fmla="*/ 0 w 6587716"/>
              <a:gd name="connsiteY0" fmla="*/ 0 h 9725935"/>
              <a:gd name="connsiteX1" fmla="*/ 6587717 w 6587716"/>
              <a:gd name="connsiteY1" fmla="*/ 0 h 9725935"/>
              <a:gd name="connsiteX2" fmla="*/ 6587717 w 6587716"/>
              <a:gd name="connsiteY2" fmla="*/ 9725936 h 9725935"/>
              <a:gd name="connsiteX3" fmla="*/ 0 w 6587716"/>
              <a:gd name="connsiteY3" fmla="*/ 9725936 h 97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7716" h="9725935">
                <a:moveTo>
                  <a:pt x="0" y="0"/>
                </a:moveTo>
                <a:lnTo>
                  <a:pt x="6587717" y="0"/>
                </a:lnTo>
                <a:lnTo>
                  <a:pt x="6587717" y="9725936"/>
                </a:lnTo>
                <a:lnTo>
                  <a:pt x="0" y="9725936"/>
                </a:lnTo>
                <a:close/>
              </a:path>
            </a:pathLst>
          </a:custGeom>
          <a:noFill/>
          <a:ln w="19042" cap="flat">
            <a:solidFill>
              <a:srgbClr val="1DB8D3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336" name="Полилиния: фигура 1335">
            <a:extLst>
              <a:ext uri="{FF2B5EF4-FFF2-40B4-BE49-F238E27FC236}">
                <a16:creationId xmlns:a16="http://schemas.microsoft.com/office/drawing/2014/main" id="{5691EC41-2340-49E9-F83E-8830FFA7635D}"/>
              </a:ext>
            </a:extLst>
          </p:cNvPr>
          <p:cNvSpPr/>
          <p:nvPr/>
        </p:nvSpPr>
        <p:spPr>
          <a:xfrm>
            <a:off x="0" y="-3041"/>
            <a:ext cx="12705" cy="12705"/>
          </a:xfrm>
          <a:custGeom>
            <a:avLst/>
            <a:gdLst/>
            <a:ahLst/>
            <a:cxnLst/>
            <a:rect l="l" t="t" r="r" b="b"/>
            <a:pathLst>
              <a:path w="12705" h="12705"/>
            </a:pathLst>
          </a:custGeom>
          <a:solidFill>
            <a:srgbClr val="B31D31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342" name="TextBox 1341">
            <a:extLst>
              <a:ext uri="{FF2B5EF4-FFF2-40B4-BE49-F238E27FC236}">
                <a16:creationId xmlns:a16="http://schemas.microsoft.com/office/drawing/2014/main" id="{4141A7C0-349F-EFEC-9BE9-5AFC405ECFF5}"/>
              </a:ext>
            </a:extLst>
          </p:cNvPr>
          <p:cNvSpPr txBox="1"/>
          <p:nvPr/>
        </p:nvSpPr>
        <p:spPr>
          <a:xfrm>
            <a:off x="2027594" y="5890248"/>
            <a:ext cx="3504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Имя Фамилия</a:t>
            </a:r>
          </a:p>
        </p:txBody>
      </p:sp>
      <p:sp>
        <p:nvSpPr>
          <p:cNvPr id="1343" name="TextBox 1342">
            <a:extLst>
              <a:ext uri="{FF2B5EF4-FFF2-40B4-BE49-F238E27FC236}">
                <a16:creationId xmlns:a16="http://schemas.microsoft.com/office/drawing/2014/main" id="{836F945D-03DD-A237-6CDF-5E43A3B51356}"/>
              </a:ext>
            </a:extLst>
          </p:cNvPr>
          <p:cNvSpPr txBox="1"/>
          <p:nvPr/>
        </p:nvSpPr>
        <p:spPr>
          <a:xfrm>
            <a:off x="2961793" y="6598134"/>
            <a:ext cx="1636089" cy="373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30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Класс, школа</a:t>
            </a:r>
          </a:p>
        </p:txBody>
      </p:sp>
      <p:sp>
        <p:nvSpPr>
          <p:cNvPr id="1344" name="TextBox 1343">
            <a:extLst>
              <a:ext uri="{FF2B5EF4-FFF2-40B4-BE49-F238E27FC236}">
                <a16:creationId xmlns:a16="http://schemas.microsoft.com/office/drawing/2014/main" id="{ADBDA9FF-983A-CD71-FEBC-01D43EE92944}"/>
              </a:ext>
            </a:extLst>
          </p:cNvPr>
          <p:cNvSpPr txBox="1"/>
          <p:nvPr/>
        </p:nvSpPr>
        <p:spPr>
          <a:xfrm>
            <a:off x="815766" y="9038189"/>
            <a:ext cx="1811714" cy="25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1089" b="1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Должность подписанта</a:t>
            </a:r>
          </a:p>
        </p:txBody>
      </p:sp>
      <p:sp>
        <p:nvSpPr>
          <p:cNvPr id="1345" name="TextBox 1344">
            <a:extLst>
              <a:ext uri="{FF2B5EF4-FFF2-40B4-BE49-F238E27FC236}">
                <a16:creationId xmlns:a16="http://schemas.microsoft.com/office/drawing/2014/main" id="{FC0A454B-973C-2362-644A-5BFF0F2C239F}"/>
              </a:ext>
            </a:extLst>
          </p:cNvPr>
          <p:cNvSpPr txBox="1"/>
          <p:nvPr/>
        </p:nvSpPr>
        <p:spPr>
          <a:xfrm>
            <a:off x="5587725" y="9038189"/>
            <a:ext cx="1151277" cy="25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089" b="1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И.О. Фамилия</a:t>
            </a:r>
          </a:p>
        </p:txBody>
      </p:sp>
      <p:pic>
        <p:nvPicPr>
          <p:cNvPr id="2611" name="Рисунок 2610">
            <a:extLst>
              <a:ext uri="{FF2B5EF4-FFF2-40B4-BE49-F238E27FC236}">
                <a16:creationId xmlns:a16="http://schemas.microsoft.com/office/drawing/2014/main" id="{F9E30ADC-6442-44C4-8A44-EA1CA6E5C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675" y="1394310"/>
            <a:ext cx="1913581" cy="24566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8061B9-A8C8-4362-9F6B-00415D283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434" y="751596"/>
            <a:ext cx="1256346" cy="1072006"/>
          </a:xfrm>
          <a:prstGeom prst="rect">
            <a:avLst/>
          </a:prstGeom>
        </p:spPr>
      </p:pic>
      <p:sp>
        <p:nvSpPr>
          <p:cNvPr id="2612" name="TextBox 2611">
            <a:extLst>
              <a:ext uri="{FF2B5EF4-FFF2-40B4-BE49-F238E27FC236}">
                <a16:creationId xmlns:a16="http://schemas.microsoft.com/office/drawing/2014/main" id="{481D1614-E5AC-4368-9DB4-CC7CBF87B006}"/>
              </a:ext>
            </a:extLst>
          </p:cNvPr>
          <p:cNvSpPr txBox="1"/>
          <p:nvPr/>
        </p:nvSpPr>
        <p:spPr>
          <a:xfrm>
            <a:off x="1735017" y="5047760"/>
            <a:ext cx="4089646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50" b="1" spc="0" baseline="0" dirty="0">
                <a:ln/>
                <a:solidFill>
                  <a:srgbClr val="232B57"/>
                </a:solidFill>
                <a:latin typeface="Arial"/>
                <a:cs typeface="Arial"/>
                <a:sym typeface="Arial"/>
                <a:rtl val="0"/>
              </a:rPr>
              <a:t>ПОБЕДИТЕЛЯ МУНИЦИПАЛЬНОГО ЭТАПА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0C731E-3994-4C34-9886-A139AB547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27780" y="883155"/>
            <a:ext cx="753768" cy="83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755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C785E-B14A-4EC7-3442-BE918965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75E7E918-1A73-99F9-CE33-E627B88073BD}"/>
              </a:ext>
            </a:extLst>
          </p:cNvPr>
          <p:cNvSpPr/>
          <p:nvPr/>
        </p:nvSpPr>
        <p:spPr>
          <a:xfrm>
            <a:off x="-58063" y="2134631"/>
            <a:ext cx="7635907" cy="6911703"/>
          </a:xfrm>
          <a:custGeom>
            <a:avLst/>
            <a:gdLst>
              <a:gd name="connsiteX0" fmla="*/ 0 w 7635907"/>
              <a:gd name="connsiteY0" fmla="*/ 0 h 6911703"/>
              <a:gd name="connsiteX1" fmla="*/ 7635907 w 7635907"/>
              <a:gd name="connsiteY1" fmla="*/ 0 h 6911703"/>
              <a:gd name="connsiteX2" fmla="*/ 7635907 w 7635907"/>
              <a:gd name="connsiteY2" fmla="*/ 6911704 h 6911703"/>
              <a:gd name="connsiteX3" fmla="*/ 0 w 7635907"/>
              <a:gd name="connsiteY3" fmla="*/ 6911704 h 691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35907" h="6911703">
                <a:moveTo>
                  <a:pt x="0" y="0"/>
                </a:moveTo>
                <a:lnTo>
                  <a:pt x="7635907" y="0"/>
                </a:lnTo>
                <a:lnTo>
                  <a:pt x="7635907" y="6911704"/>
                </a:lnTo>
                <a:lnTo>
                  <a:pt x="0" y="6911704"/>
                </a:lnTo>
                <a:close/>
              </a:path>
            </a:pathLst>
          </a:custGeom>
          <a:solidFill>
            <a:srgbClr val="5681F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217F1621-C392-3D5B-C682-7023CE18D06C}"/>
              </a:ext>
            </a:extLst>
          </p:cNvPr>
          <p:cNvSpPr/>
          <p:nvPr/>
        </p:nvSpPr>
        <p:spPr>
          <a:xfrm>
            <a:off x="-20328" y="-16000"/>
            <a:ext cx="7616975" cy="1927145"/>
          </a:xfrm>
          <a:custGeom>
            <a:avLst/>
            <a:gdLst>
              <a:gd name="connsiteX0" fmla="*/ 0 w 7616975"/>
              <a:gd name="connsiteY0" fmla="*/ 3430 h 1927145"/>
              <a:gd name="connsiteX1" fmla="*/ 7616976 w 7616975"/>
              <a:gd name="connsiteY1" fmla="*/ 0 h 1927145"/>
              <a:gd name="connsiteX2" fmla="*/ 7598045 w 7616975"/>
              <a:gd name="connsiteY2" fmla="*/ 1413723 h 1927145"/>
              <a:gd name="connsiteX3" fmla="*/ 0 w 7616975"/>
              <a:gd name="connsiteY3" fmla="*/ 1927146 h 1927145"/>
              <a:gd name="connsiteX4" fmla="*/ 0 w 7616975"/>
              <a:gd name="connsiteY4" fmla="*/ 3430 h 192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6975" h="1927145">
                <a:moveTo>
                  <a:pt x="0" y="3430"/>
                </a:moveTo>
                <a:cubicBezTo>
                  <a:pt x="2539035" y="2287"/>
                  <a:pt x="5077942" y="1143"/>
                  <a:pt x="7616976" y="0"/>
                </a:cubicBezTo>
                <a:cubicBezTo>
                  <a:pt x="7610623" y="471241"/>
                  <a:pt x="7604398" y="942482"/>
                  <a:pt x="7598045" y="1413723"/>
                </a:cubicBezTo>
                <a:lnTo>
                  <a:pt x="0" y="1927146"/>
                </a:lnTo>
                <a:lnTo>
                  <a:pt x="0" y="3430"/>
                </a:lnTo>
                <a:close/>
              </a:path>
            </a:pathLst>
          </a:custGeom>
          <a:solidFill>
            <a:srgbClr val="EC6D6D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C7DBB64A-5EBD-1F91-B69E-5964E7D21E6B}"/>
              </a:ext>
            </a:extLst>
          </p:cNvPr>
          <p:cNvSpPr/>
          <p:nvPr/>
        </p:nvSpPr>
        <p:spPr>
          <a:xfrm>
            <a:off x="-58063" y="7483578"/>
            <a:ext cx="7648613" cy="3227155"/>
          </a:xfrm>
          <a:custGeom>
            <a:avLst/>
            <a:gdLst>
              <a:gd name="connsiteX0" fmla="*/ 0 w 7623201"/>
              <a:gd name="connsiteY0" fmla="*/ 979073 h 3227155"/>
              <a:gd name="connsiteX1" fmla="*/ 7623202 w 7623201"/>
              <a:gd name="connsiteY1" fmla="*/ 0 h 3227155"/>
              <a:gd name="connsiteX2" fmla="*/ 7623202 w 7623201"/>
              <a:gd name="connsiteY2" fmla="*/ 3227156 h 3227155"/>
              <a:gd name="connsiteX3" fmla="*/ 0 w 7623201"/>
              <a:gd name="connsiteY3" fmla="*/ 3227156 h 3227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3201" h="3227155">
                <a:moveTo>
                  <a:pt x="0" y="979073"/>
                </a:moveTo>
                <a:lnTo>
                  <a:pt x="7623202" y="0"/>
                </a:lnTo>
                <a:lnTo>
                  <a:pt x="7623202" y="3227156"/>
                </a:lnTo>
                <a:lnTo>
                  <a:pt x="0" y="3227156"/>
                </a:lnTo>
                <a:close/>
              </a:path>
            </a:pathLst>
          </a:custGeom>
          <a:solidFill>
            <a:srgbClr val="EB5759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id="{2E819257-C885-5266-9229-9155670E5D2A}"/>
              </a:ext>
            </a:extLst>
          </p:cNvPr>
          <p:cNvSpPr/>
          <p:nvPr/>
        </p:nvSpPr>
        <p:spPr>
          <a:xfrm>
            <a:off x="-39131" y="953035"/>
            <a:ext cx="7616975" cy="2947638"/>
          </a:xfrm>
          <a:custGeom>
            <a:avLst/>
            <a:gdLst>
              <a:gd name="connsiteX0" fmla="*/ 7598172 w 7598172"/>
              <a:gd name="connsiteY0" fmla="*/ 441256 h 2947638"/>
              <a:gd name="connsiteX1" fmla="*/ 0 w 7598172"/>
              <a:gd name="connsiteY1" fmla="*/ 0 h 2947638"/>
              <a:gd name="connsiteX2" fmla="*/ 0 w 7598172"/>
              <a:gd name="connsiteY2" fmla="*/ 2947638 h 2947638"/>
              <a:gd name="connsiteX3" fmla="*/ 7598172 w 7598172"/>
              <a:gd name="connsiteY3" fmla="*/ 1426555 h 2947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98172" h="2947638">
                <a:moveTo>
                  <a:pt x="7598172" y="441256"/>
                </a:moveTo>
                <a:lnTo>
                  <a:pt x="0" y="0"/>
                </a:lnTo>
                <a:lnTo>
                  <a:pt x="0" y="2947638"/>
                </a:lnTo>
                <a:lnTo>
                  <a:pt x="7598172" y="1426555"/>
                </a:lnTo>
                <a:close/>
              </a:path>
            </a:pathLst>
          </a:custGeom>
          <a:solidFill>
            <a:schemeClr val="tx2">
              <a:lumMod val="90000"/>
              <a:lumOff val="10000"/>
            </a:schemeClr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E1F7BC27-7214-C6A3-6B1A-1F534A12011D}"/>
              </a:ext>
            </a:extLst>
          </p:cNvPr>
          <p:cNvSpPr/>
          <p:nvPr/>
        </p:nvSpPr>
        <p:spPr>
          <a:xfrm>
            <a:off x="3893296" y="9757834"/>
            <a:ext cx="3684547" cy="952900"/>
          </a:xfrm>
          <a:custGeom>
            <a:avLst/>
            <a:gdLst>
              <a:gd name="connsiteX0" fmla="*/ 3684548 w 3684547"/>
              <a:gd name="connsiteY0" fmla="*/ 952900 h 952900"/>
              <a:gd name="connsiteX1" fmla="*/ 0 w 3684547"/>
              <a:gd name="connsiteY1" fmla="*/ 952900 h 952900"/>
              <a:gd name="connsiteX2" fmla="*/ 3684548 w 3684547"/>
              <a:gd name="connsiteY2" fmla="*/ 0 h 9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84547" h="952900">
                <a:moveTo>
                  <a:pt x="3684548" y="952900"/>
                </a:moveTo>
                <a:lnTo>
                  <a:pt x="0" y="952900"/>
                </a:lnTo>
                <a:lnTo>
                  <a:pt x="3684548" y="0"/>
                </a:lnTo>
                <a:close/>
              </a:path>
            </a:pathLst>
          </a:custGeom>
          <a:solidFill>
            <a:srgbClr val="5681F6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EE8D5A50-08FE-9AF9-2AC3-A20179A19B9F}"/>
              </a:ext>
            </a:extLst>
          </p:cNvPr>
          <p:cNvSpPr/>
          <p:nvPr/>
        </p:nvSpPr>
        <p:spPr>
          <a:xfrm>
            <a:off x="-59057" y="-16001"/>
            <a:ext cx="7655577" cy="969926"/>
          </a:xfrm>
          <a:custGeom>
            <a:avLst/>
            <a:gdLst>
              <a:gd name="connsiteX0" fmla="*/ 7578352 w 7578352"/>
              <a:gd name="connsiteY0" fmla="*/ 0 h 960142"/>
              <a:gd name="connsiteX1" fmla="*/ 0 w 7578352"/>
              <a:gd name="connsiteY1" fmla="*/ 6353 h 960142"/>
              <a:gd name="connsiteX2" fmla="*/ 7573651 w 7578352"/>
              <a:gd name="connsiteY2" fmla="*/ 960142 h 960142"/>
              <a:gd name="connsiteX3" fmla="*/ 7578352 w 7578352"/>
              <a:gd name="connsiteY3" fmla="*/ 0 h 960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78352" h="960142">
                <a:moveTo>
                  <a:pt x="7578352" y="0"/>
                </a:moveTo>
                <a:cubicBezTo>
                  <a:pt x="5052150" y="2033"/>
                  <a:pt x="2526075" y="4193"/>
                  <a:pt x="0" y="6353"/>
                </a:cubicBezTo>
                <a:cubicBezTo>
                  <a:pt x="2524550" y="324240"/>
                  <a:pt x="5049101" y="642255"/>
                  <a:pt x="7573651" y="960142"/>
                </a:cubicBezTo>
                <a:cubicBezTo>
                  <a:pt x="7575176" y="640095"/>
                  <a:pt x="7576828" y="320047"/>
                  <a:pt x="7578352" y="0"/>
                </a:cubicBezTo>
                <a:close/>
              </a:path>
            </a:pathLst>
          </a:custGeom>
          <a:solidFill>
            <a:srgbClr val="232B57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grpSp>
        <p:nvGrpSpPr>
          <p:cNvPr id="13" name="Рисунок 4">
            <a:extLst>
              <a:ext uri="{FF2B5EF4-FFF2-40B4-BE49-F238E27FC236}">
                <a16:creationId xmlns:a16="http://schemas.microsoft.com/office/drawing/2014/main" id="{42783A42-BF47-7E5C-450B-65633C78C8C8}"/>
              </a:ext>
            </a:extLst>
          </p:cNvPr>
          <p:cNvGrpSpPr/>
          <p:nvPr/>
        </p:nvGrpSpPr>
        <p:grpSpPr>
          <a:xfrm>
            <a:off x="-2078592" y="-518877"/>
            <a:ext cx="11738079" cy="11716861"/>
            <a:chOff x="-2078592" y="-518877"/>
            <a:chExt cx="11738079" cy="11716861"/>
          </a:xfrm>
          <a:noFill/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6470451D-18CF-EDF4-F509-9D3B56E4977E}"/>
                </a:ext>
              </a:extLst>
            </p:cNvPr>
            <p:cNvSpPr/>
            <p:nvPr/>
          </p:nvSpPr>
          <p:spPr>
            <a:xfrm rot="-5220118">
              <a:off x="-1062070" y="2045707"/>
              <a:ext cx="9725629" cy="6587510"/>
            </a:xfrm>
            <a:custGeom>
              <a:avLst/>
              <a:gdLst>
                <a:gd name="connsiteX0" fmla="*/ -164 w 9725629"/>
                <a:gd name="connsiteY0" fmla="*/ -41 h 6587510"/>
                <a:gd name="connsiteX1" fmla="*/ 9725466 w 9725629"/>
                <a:gd name="connsiteY1" fmla="*/ -41 h 6587510"/>
                <a:gd name="connsiteX2" fmla="*/ 9725466 w 9725629"/>
                <a:gd name="connsiteY2" fmla="*/ 6587470 h 6587510"/>
                <a:gd name="connsiteX3" fmla="*/ -164 w 9725629"/>
                <a:gd name="connsiteY3" fmla="*/ 6587470 h 658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5629" h="6587510">
                  <a:moveTo>
                    <a:pt x="-164" y="-41"/>
                  </a:moveTo>
                  <a:lnTo>
                    <a:pt x="9725466" y="-41"/>
                  </a:lnTo>
                  <a:lnTo>
                    <a:pt x="9725466" y="6587470"/>
                  </a:lnTo>
                  <a:lnTo>
                    <a:pt x="-164" y="6587470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0683895E-14F9-B7AD-0998-38B056383093}"/>
                </a:ext>
              </a:extLst>
            </p:cNvPr>
            <p:cNvSpPr/>
            <p:nvPr/>
          </p:nvSpPr>
          <p:spPr>
            <a:xfrm>
              <a:off x="-2078592" y="55530"/>
              <a:ext cx="11738079" cy="10568045"/>
            </a:xfrm>
            <a:custGeom>
              <a:avLst/>
              <a:gdLst>
                <a:gd name="connsiteX0" fmla="*/ 11737915 w 11738079"/>
                <a:gd name="connsiteY0" fmla="*/ 5705037 h 10568045"/>
                <a:gd name="connsiteX1" fmla="*/ 3315039 w 11738079"/>
                <a:gd name="connsiteY1" fmla="*/ 10568005 h 10568045"/>
                <a:gd name="connsiteX2" fmla="*/ -164 w 11738079"/>
                <a:gd name="connsiteY2" fmla="*/ 4862927 h 10568045"/>
                <a:gd name="connsiteX3" fmla="*/ 8444057 w 11738079"/>
                <a:gd name="connsiteY3" fmla="*/ -41 h 1056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38079" h="10568045">
                  <a:moveTo>
                    <a:pt x="11737915" y="5705037"/>
                  </a:moveTo>
                  <a:lnTo>
                    <a:pt x="3315039" y="10568005"/>
                  </a:lnTo>
                  <a:lnTo>
                    <a:pt x="-164" y="4862927"/>
                  </a:lnTo>
                  <a:lnTo>
                    <a:pt x="8444057" y="-41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C4CCA6B2-D7C0-748F-27CF-4391377EC3A1}"/>
                </a:ext>
              </a:extLst>
            </p:cNvPr>
            <p:cNvSpPr/>
            <p:nvPr/>
          </p:nvSpPr>
          <p:spPr>
            <a:xfrm rot="-4500040">
              <a:off x="-1061946" y="2045775"/>
              <a:ext cx="9725644" cy="6587520"/>
            </a:xfrm>
            <a:custGeom>
              <a:avLst/>
              <a:gdLst>
                <a:gd name="connsiteX0" fmla="*/ -164 w 9725644"/>
                <a:gd name="connsiteY0" fmla="*/ -41 h 6587520"/>
                <a:gd name="connsiteX1" fmla="*/ 9725480 w 9725644"/>
                <a:gd name="connsiteY1" fmla="*/ -41 h 6587520"/>
                <a:gd name="connsiteX2" fmla="*/ 9725480 w 9725644"/>
                <a:gd name="connsiteY2" fmla="*/ 6587480 h 6587520"/>
                <a:gd name="connsiteX3" fmla="*/ -164 w 9725644"/>
                <a:gd name="connsiteY3" fmla="*/ 6587480 h 6587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5644" h="6587520">
                  <a:moveTo>
                    <a:pt x="-164" y="-41"/>
                  </a:moveTo>
                  <a:lnTo>
                    <a:pt x="9725480" y="-41"/>
                  </a:lnTo>
                  <a:lnTo>
                    <a:pt x="9725480" y="6587480"/>
                  </a:lnTo>
                  <a:lnTo>
                    <a:pt x="-164" y="6587480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EE811989-0B56-2FA7-5791-0B28C35AFC9B}"/>
                </a:ext>
              </a:extLst>
            </p:cNvPr>
            <p:cNvSpPr/>
            <p:nvPr/>
          </p:nvSpPr>
          <p:spPr>
            <a:xfrm>
              <a:off x="-1504184" y="-518877"/>
              <a:ext cx="10589389" cy="11716861"/>
            </a:xfrm>
            <a:custGeom>
              <a:avLst/>
              <a:gdLst>
                <a:gd name="connsiteX0" fmla="*/ 10589226 w 10589389"/>
                <a:gd name="connsiteY0" fmla="*/ 3293818 h 11716861"/>
                <a:gd name="connsiteX1" fmla="*/ 5726258 w 10589389"/>
                <a:gd name="connsiteY1" fmla="*/ 11716821 h 11716861"/>
                <a:gd name="connsiteX2" fmla="*/ -164 w 10589389"/>
                <a:gd name="connsiteY2" fmla="*/ 8422962 h 11716861"/>
                <a:gd name="connsiteX3" fmla="*/ 4884022 w 10589389"/>
                <a:gd name="connsiteY3" fmla="*/ -41 h 1171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89389" h="11716861">
                  <a:moveTo>
                    <a:pt x="10589226" y="3293818"/>
                  </a:moveTo>
                  <a:lnTo>
                    <a:pt x="5726258" y="11716821"/>
                  </a:lnTo>
                  <a:lnTo>
                    <a:pt x="-164" y="8422962"/>
                  </a:lnTo>
                  <a:lnTo>
                    <a:pt x="4884022" y="-41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379349DF-2DB8-B8C8-8129-06AD7CD22D4A}"/>
                </a:ext>
              </a:extLst>
            </p:cNvPr>
            <p:cNvSpPr/>
            <p:nvPr/>
          </p:nvSpPr>
          <p:spPr>
            <a:xfrm>
              <a:off x="-1987876" y="-428161"/>
              <a:ext cx="11556773" cy="11535430"/>
            </a:xfrm>
            <a:custGeom>
              <a:avLst/>
              <a:gdLst>
                <a:gd name="connsiteX0" fmla="*/ 11556610 w 11556773"/>
                <a:gd name="connsiteY0" fmla="*/ 4658117 h 11535430"/>
                <a:gd name="connsiteX1" fmla="*/ 4679339 w 11556773"/>
                <a:gd name="connsiteY1" fmla="*/ 11535389 h 11535430"/>
                <a:gd name="connsiteX2" fmla="*/ -164 w 11556773"/>
                <a:gd name="connsiteY2" fmla="*/ 6877231 h 11535430"/>
                <a:gd name="connsiteX3" fmla="*/ 6898326 w 11556773"/>
                <a:gd name="connsiteY3" fmla="*/ -41 h 115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56773" h="11535430">
                  <a:moveTo>
                    <a:pt x="11556610" y="4658117"/>
                  </a:moveTo>
                  <a:lnTo>
                    <a:pt x="4679339" y="11535389"/>
                  </a:lnTo>
                  <a:lnTo>
                    <a:pt x="-164" y="6877231"/>
                  </a:lnTo>
                  <a:lnTo>
                    <a:pt x="6898326" y="-41"/>
                  </a:lnTo>
                  <a:close/>
                </a:path>
              </a:pathLst>
            </a:custGeom>
            <a:noFill/>
            <a:ln w="12695" cap="flat">
              <a:solidFill>
                <a:srgbClr val="1DB8D3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9" name="Полилиния: фигура 18">
            <a:extLst>
              <a:ext uri="{FF2B5EF4-FFF2-40B4-BE49-F238E27FC236}">
                <a16:creationId xmlns:a16="http://schemas.microsoft.com/office/drawing/2014/main" id="{F7913163-BEAF-7C04-8F15-764F3FCAD772}"/>
              </a:ext>
            </a:extLst>
          </p:cNvPr>
          <p:cNvSpPr/>
          <p:nvPr/>
        </p:nvSpPr>
        <p:spPr>
          <a:xfrm>
            <a:off x="507324" y="476585"/>
            <a:ext cx="6587716" cy="9725935"/>
          </a:xfrm>
          <a:custGeom>
            <a:avLst/>
            <a:gdLst>
              <a:gd name="connsiteX0" fmla="*/ 0 w 6587716"/>
              <a:gd name="connsiteY0" fmla="*/ 0 h 9725935"/>
              <a:gd name="connsiteX1" fmla="*/ 6587717 w 6587716"/>
              <a:gd name="connsiteY1" fmla="*/ 0 h 9725935"/>
              <a:gd name="connsiteX2" fmla="*/ 6587717 w 6587716"/>
              <a:gd name="connsiteY2" fmla="*/ 9725936 h 9725935"/>
              <a:gd name="connsiteX3" fmla="*/ 0 w 6587716"/>
              <a:gd name="connsiteY3" fmla="*/ 9725936 h 97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7716" h="9725935">
                <a:moveTo>
                  <a:pt x="0" y="0"/>
                </a:moveTo>
                <a:lnTo>
                  <a:pt x="6587717" y="0"/>
                </a:lnTo>
                <a:lnTo>
                  <a:pt x="6587717" y="9725936"/>
                </a:lnTo>
                <a:lnTo>
                  <a:pt x="0" y="9725936"/>
                </a:lnTo>
                <a:close/>
              </a:path>
            </a:pathLst>
          </a:custGeom>
          <a:solidFill>
            <a:srgbClr val="FFFFFF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14AD7793-F9C0-2DFF-0B28-3EFEBA231B00}"/>
              </a:ext>
            </a:extLst>
          </p:cNvPr>
          <p:cNvSpPr/>
          <p:nvPr/>
        </p:nvSpPr>
        <p:spPr>
          <a:xfrm>
            <a:off x="1927780" y="4162785"/>
            <a:ext cx="3661677" cy="791542"/>
          </a:xfrm>
          <a:custGeom>
            <a:avLst/>
            <a:gdLst>
              <a:gd name="connsiteX0" fmla="*/ 155768 w 3661677"/>
              <a:gd name="connsiteY0" fmla="*/ 791288 h 791542"/>
              <a:gd name="connsiteX1" fmla="*/ 155768 w 3661677"/>
              <a:gd name="connsiteY1" fmla="*/ 666014 h 791542"/>
              <a:gd name="connsiteX2" fmla="*/ 427408 w 3661677"/>
              <a:gd name="connsiteY2" fmla="*/ 666014 h 791542"/>
              <a:gd name="connsiteX3" fmla="*/ 427408 w 3661677"/>
              <a:gd name="connsiteY3" fmla="*/ 791288 h 791542"/>
              <a:gd name="connsiteX4" fmla="*/ 582921 w 3661677"/>
              <a:gd name="connsiteY4" fmla="*/ 791288 h 791542"/>
              <a:gd name="connsiteX5" fmla="*/ 582921 w 3661677"/>
              <a:gd name="connsiteY5" fmla="*/ 526890 h 791542"/>
              <a:gd name="connsiteX6" fmla="*/ 525239 w 3661677"/>
              <a:gd name="connsiteY6" fmla="*/ 526890 h 791542"/>
              <a:gd name="connsiteX7" fmla="*/ 525239 w 3661677"/>
              <a:gd name="connsiteY7" fmla="*/ 12833 h 791542"/>
              <a:gd name="connsiteX8" fmla="*/ 109901 w 3661677"/>
              <a:gd name="connsiteY8" fmla="*/ 12833 h 791542"/>
              <a:gd name="connsiteX9" fmla="*/ 109901 w 3661677"/>
              <a:gd name="connsiteY9" fmla="*/ 172030 h 791542"/>
              <a:gd name="connsiteX10" fmla="*/ 107106 w 3661677"/>
              <a:gd name="connsiteY10" fmla="*/ 275452 h 791542"/>
              <a:gd name="connsiteX11" fmla="*/ 96561 w 3661677"/>
              <a:gd name="connsiteY11" fmla="*/ 366041 h 791542"/>
              <a:gd name="connsiteX12" fmla="*/ 75978 w 3661677"/>
              <a:gd name="connsiteY12" fmla="*/ 448879 h 791542"/>
              <a:gd name="connsiteX13" fmla="*/ 43961 w 3661677"/>
              <a:gd name="connsiteY13" fmla="*/ 527144 h 791542"/>
              <a:gd name="connsiteX14" fmla="*/ 43961 w 3661677"/>
              <a:gd name="connsiteY14" fmla="*/ 527144 h 791542"/>
              <a:gd name="connsiteX15" fmla="*/ 0 w 3661677"/>
              <a:gd name="connsiteY15" fmla="*/ 527144 h 791542"/>
              <a:gd name="connsiteX16" fmla="*/ 0 w 3661677"/>
              <a:gd name="connsiteY16" fmla="*/ 791542 h 791542"/>
              <a:gd name="connsiteX17" fmla="*/ 155768 w 3661677"/>
              <a:gd name="connsiteY17" fmla="*/ 791542 h 791542"/>
              <a:gd name="connsiteX18" fmla="*/ 356131 w 3661677"/>
              <a:gd name="connsiteY18" fmla="*/ 527017 h 791542"/>
              <a:gd name="connsiteX19" fmla="*/ 219802 w 3661677"/>
              <a:gd name="connsiteY19" fmla="*/ 527017 h 791542"/>
              <a:gd name="connsiteX20" fmla="*/ 238098 w 3661677"/>
              <a:gd name="connsiteY20" fmla="*/ 469843 h 791542"/>
              <a:gd name="connsiteX21" fmla="*/ 254615 w 3661677"/>
              <a:gd name="connsiteY21" fmla="*/ 393484 h 791542"/>
              <a:gd name="connsiteX22" fmla="*/ 266050 w 3661677"/>
              <a:gd name="connsiteY22" fmla="*/ 304293 h 791542"/>
              <a:gd name="connsiteX23" fmla="*/ 270116 w 3661677"/>
              <a:gd name="connsiteY23" fmla="*/ 208749 h 791542"/>
              <a:gd name="connsiteX24" fmla="*/ 270116 w 3661677"/>
              <a:gd name="connsiteY24" fmla="*/ 208749 h 791542"/>
              <a:gd name="connsiteX25" fmla="*/ 270116 w 3661677"/>
              <a:gd name="connsiteY25" fmla="*/ 148398 h 791542"/>
              <a:gd name="connsiteX26" fmla="*/ 356131 w 3661677"/>
              <a:gd name="connsiteY26" fmla="*/ 148398 h 791542"/>
              <a:gd name="connsiteX27" fmla="*/ 356131 w 3661677"/>
              <a:gd name="connsiteY27" fmla="*/ 527017 h 791542"/>
              <a:gd name="connsiteX28" fmla="*/ 872603 w 3661677"/>
              <a:gd name="connsiteY28" fmla="*/ 666014 h 791542"/>
              <a:gd name="connsiteX29" fmla="*/ 984155 w 3661677"/>
              <a:gd name="connsiteY29" fmla="*/ 276341 h 791542"/>
              <a:gd name="connsiteX30" fmla="*/ 984155 w 3661677"/>
              <a:gd name="connsiteY30" fmla="*/ 666014 h 791542"/>
              <a:gd name="connsiteX31" fmla="*/ 1147927 w 3661677"/>
              <a:gd name="connsiteY31" fmla="*/ 666014 h 791542"/>
              <a:gd name="connsiteX32" fmla="*/ 1147927 w 3661677"/>
              <a:gd name="connsiteY32" fmla="*/ 12833 h 791542"/>
              <a:gd name="connsiteX33" fmla="*/ 957601 w 3661677"/>
              <a:gd name="connsiteY33" fmla="*/ 12833 h 791542"/>
              <a:gd name="connsiteX34" fmla="*/ 847827 w 3661677"/>
              <a:gd name="connsiteY34" fmla="*/ 379636 h 791542"/>
              <a:gd name="connsiteX35" fmla="*/ 847827 w 3661677"/>
              <a:gd name="connsiteY35" fmla="*/ 12833 h 791542"/>
              <a:gd name="connsiteX36" fmla="*/ 684055 w 3661677"/>
              <a:gd name="connsiteY36" fmla="*/ 12833 h 791542"/>
              <a:gd name="connsiteX37" fmla="*/ 684055 w 3661677"/>
              <a:gd name="connsiteY37" fmla="*/ 666014 h 791542"/>
              <a:gd name="connsiteX38" fmla="*/ 872603 w 3661677"/>
              <a:gd name="connsiteY38" fmla="*/ 666014 h 791542"/>
              <a:gd name="connsiteX39" fmla="*/ 1455778 w 3661677"/>
              <a:gd name="connsiteY39" fmla="*/ 666014 h 791542"/>
              <a:gd name="connsiteX40" fmla="*/ 1455778 w 3661677"/>
              <a:gd name="connsiteY40" fmla="*/ 151956 h 791542"/>
              <a:gd name="connsiteX41" fmla="*/ 1560088 w 3661677"/>
              <a:gd name="connsiteY41" fmla="*/ 151956 h 791542"/>
              <a:gd name="connsiteX42" fmla="*/ 1560088 w 3661677"/>
              <a:gd name="connsiteY42" fmla="*/ 666014 h 791542"/>
              <a:gd name="connsiteX43" fmla="*/ 1730213 w 3661677"/>
              <a:gd name="connsiteY43" fmla="*/ 666014 h 791542"/>
              <a:gd name="connsiteX44" fmla="*/ 1730213 w 3661677"/>
              <a:gd name="connsiteY44" fmla="*/ 12833 h 791542"/>
              <a:gd name="connsiteX45" fmla="*/ 1285653 w 3661677"/>
              <a:gd name="connsiteY45" fmla="*/ 12833 h 791542"/>
              <a:gd name="connsiteX46" fmla="*/ 1285653 w 3661677"/>
              <a:gd name="connsiteY46" fmla="*/ 666014 h 791542"/>
              <a:gd name="connsiteX47" fmla="*/ 1455778 w 3661677"/>
              <a:gd name="connsiteY47" fmla="*/ 666014 h 791542"/>
              <a:gd name="connsiteX48" fmla="*/ 1901735 w 3661677"/>
              <a:gd name="connsiteY48" fmla="*/ 671477 h 791542"/>
              <a:gd name="connsiteX49" fmla="*/ 2001472 w 3661677"/>
              <a:gd name="connsiteY49" fmla="*/ 649116 h 791542"/>
              <a:gd name="connsiteX50" fmla="*/ 2058646 w 3661677"/>
              <a:gd name="connsiteY50" fmla="*/ 567674 h 791542"/>
              <a:gd name="connsiteX51" fmla="*/ 2084310 w 3661677"/>
              <a:gd name="connsiteY51" fmla="*/ 407587 h 791542"/>
              <a:gd name="connsiteX52" fmla="*/ 2090282 w 3661677"/>
              <a:gd name="connsiteY52" fmla="*/ 148271 h 791542"/>
              <a:gd name="connsiteX53" fmla="*/ 2090282 w 3661677"/>
              <a:gd name="connsiteY53" fmla="*/ 148271 h 791542"/>
              <a:gd name="connsiteX54" fmla="*/ 2168928 w 3661677"/>
              <a:gd name="connsiteY54" fmla="*/ 148271 h 791542"/>
              <a:gd name="connsiteX55" fmla="*/ 2168928 w 3661677"/>
              <a:gd name="connsiteY55" fmla="*/ 666014 h 791542"/>
              <a:gd name="connsiteX56" fmla="*/ 2339052 w 3661677"/>
              <a:gd name="connsiteY56" fmla="*/ 666014 h 791542"/>
              <a:gd name="connsiteX57" fmla="*/ 2339052 w 3661677"/>
              <a:gd name="connsiteY57" fmla="*/ 12833 h 791542"/>
              <a:gd name="connsiteX58" fmla="*/ 1930195 w 3661677"/>
              <a:gd name="connsiteY58" fmla="*/ 12833 h 791542"/>
              <a:gd name="connsiteX59" fmla="*/ 1928797 w 3661677"/>
              <a:gd name="connsiteY59" fmla="*/ 226917 h 791542"/>
              <a:gd name="connsiteX60" fmla="*/ 1923715 w 3661677"/>
              <a:gd name="connsiteY60" fmla="*/ 372393 h 791542"/>
              <a:gd name="connsiteX61" fmla="*/ 1914567 w 3661677"/>
              <a:gd name="connsiteY61" fmla="*/ 462474 h 791542"/>
              <a:gd name="connsiteX62" fmla="*/ 1899956 w 3661677"/>
              <a:gd name="connsiteY62" fmla="*/ 510500 h 791542"/>
              <a:gd name="connsiteX63" fmla="*/ 1878484 w 3661677"/>
              <a:gd name="connsiteY63" fmla="*/ 529304 h 791542"/>
              <a:gd name="connsiteX64" fmla="*/ 1849643 w 3661677"/>
              <a:gd name="connsiteY64" fmla="*/ 532481 h 791542"/>
              <a:gd name="connsiteX65" fmla="*/ 1838717 w 3661677"/>
              <a:gd name="connsiteY65" fmla="*/ 531972 h 791542"/>
              <a:gd name="connsiteX66" fmla="*/ 1827790 w 3661677"/>
              <a:gd name="connsiteY66" fmla="*/ 530575 h 791542"/>
              <a:gd name="connsiteX67" fmla="*/ 1827790 w 3661677"/>
              <a:gd name="connsiteY67" fmla="*/ 530575 h 791542"/>
              <a:gd name="connsiteX68" fmla="*/ 1827790 w 3661677"/>
              <a:gd name="connsiteY68" fmla="*/ 664997 h 791542"/>
              <a:gd name="connsiteX69" fmla="*/ 1844307 w 3661677"/>
              <a:gd name="connsiteY69" fmla="*/ 667793 h 791542"/>
              <a:gd name="connsiteX70" fmla="*/ 1864889 w 3661677"/>
              <a:gd name="connsiteY70" fmla="*/ 669571 h 791542"/>
              <a:gd name="connsiteX71" fmla="*/ 1884964 w 3661677"/>
              <a:gd name="connsiteY71" fmla="*/ 670969 h 791542"/>
              <a:gd name="connsiteX72" fmla="*/ 1901735 w 3661677"/>
              <a:gd name="connsiteY72" fmla="*/ 671477 h 791542"/>
              <a:gd name="connsiteX73" fmla="*/ 2690736 w 3661677"/>
              <a:gd name="connsiteY73" fmla="*/ 676051 h 791542"/>
              <a:gd name="connsiteX74" fmla="*/ 2800510 w 3661677"/>
              <a:gd name="connsiteY74" fmla="*/ 658264 h 791542"/>
              <a:gd name="connsiteX75" fmla="*/ 2872804 w 3661677"/>
              <a:gd name="connsiteY75" fmla="*/ 600200 h 791542"/>
              <a:gd name="connsiteX76" fmla="*/ 2912190 w 3661677"/>
              <a:gd name="connsiteY76" fmla="*/ 495889 h 791542"/>
              <a:gd name="connsiteX77" fmla="*/ 2924133 w 3661677"/>
              <a:gd name="connsiteY77" fmla="*/ 339487 h 791542"/>
              <a:gd name="connsiteX78" fmla="*/ 2912190 w 3661677"/>
              <a:gd name="connsiteY78" fmla="*/ 183465 h 791542"/>
              <a:gd name="connsiteX79" fmla="*/ 2872804 w 3661677"/>
              <a:gd name="connsiteY79" fmla="*/ 78265 h 791542"/>
              <a:gd name="connsiteX80" fmla="*/ 2800510 w 3661677"/>
              <a:gd name="connsiteY80" fmla="*/ 18804 h 791542"/>
              <a:gd name="connsiteX81" fmla="*/ 2690736 w 3661677"/>
              <a:gd name="connsiteY81" fmla="*/ 0 h 791542"/>
              <a:gd name="connsiteX82" fmla="*/ 2580962 w 3661677"/>
              <a:gd name="connsiteY82" fmla="*/ 18804 h 791542"/>
              <a:gd name="connsiteX83" fmla="*/ 2508669 w 3661677"/>
              <a:gd name="connsiteY83" fmla="*/ 78265 h 791542"/>
              <a:gd name="connsiteX84" fmla="*/ 2469282 w 3661677"/>
              <a:gd name="connsiteY84" fmla="*/ 183465 h 791542"/>
              <a:gd name="connsiteX85" fmla="*/ 2457339 w 3661677"/>
              <a:gd name="connsiteY85" fmla="*/ 339487 h 791542"/>
              <a:gd name="connsiteX86" fmla="*/ 2469282 w 3661677"/>
              <a:gd name="connsiteY86" fmla="*/ 495889 h 791542"/>
              <a:gd name="connsiteX87" fmla="*/ 2508669 w 3661677"/>
              <a:gd name="connsiteY87" fmla="*/ 600200 h 791542"/>
              <a:gd name="connsiteX88" fmla="*/ 2580962 w 3661677"/>
              <a:gd name="connsiteY88" fmla="*/ 658264 h 791542"/>
              <a:gd name="connsiteX89" fmla="*/ 2690736 w 3661677"/>
              <a:gd name="connsiteY89" fmla="*/ 676051 h 791542"/>
              <a:gd name="connsiteX90" fmla="*/ 2690736 w 3661677"/>
              <a:gd name="connsiteY90" fmla="*/ 563609 h 791542"/>
              <a:gd name="connsiteX91" fmla="*/ 2660116 w 3661677"/>
              <a:gd name="connsiteY91" fmla="*/ 553572 h 791542"/>
              <a:gd name="connsiteX92" fmla="*/ 2642710 w 3661677"/>
              <a:gd name="connsiteY92" fmla="*/ 517870 h 791542"/>
              <a:gd name="connsiteX93" fmla="*/ 2634960 w 3661677"/>
              <a:gd name="connsiteY93" fmla="*/ 448753 h 791542"/>
              <a:gd name="connsiteX94" fmla="*/ 2633181 w 3661677"/>
              <a:gd name="connsiteY94" fmla="*/ 339487 h 791542"/>
              <a:gd name="connsiteX95" fmla="*/ 2633181 w 3661677"/>
              <a:gd name="connsiteY95" fmla="*/ 331355 h 791542"/>
              <a:gd name="connsiteX96" fmla="*/ 2634960 w 3661677"/>
              <a:gd name="connsiteY96" fmla="*/ 230221 h 791542"/>
              <a:gd name="connsiteX97" fmla="*/ 2642710 w 3661677"/>
              <a:gd name="connsiteY97" fmla="*/ 161104 h 791542"/>
              <a:gd name="connsiteX98" fmla="*/ 2660116 w 3661677"/>
              <a:gd name="connsiteY98" fmla="*/ 125402 h 791542"/>
              <a:gd name="connsiteX99" fmla="*/ 2690736 w 3661677"/>
              <a:gd name="connsiteY99" fmla="*/ 115364 h 791542"/>
              <a:gd name="connsiteX100" fmla="*/ 2721356 w 3661677"/>
              <a:gd name="connsiteY100" fmla="*/ 125402 h 791542"/>
              <a:gd name="connsiteX101" fmla="*/ 2738763 w 3661677"/>
              <a:gd name="connsiteY101" fmla="*/ 161104 h 791542"/>
              <a:gd name="connsiteX102" fmla="*/ 2746513 w 3661677"/>
              <a:gd name="connsiteY102" fmla="*/ 230221 h 791542"/>
              <a:gd name="connsiteX103" fmla="*/ 2748292 w 3661677"/>
              <a:gd name="connsiteY103" fmla="*/ 339487 h 791542"/>
              <a:gd name="connsiteX104" fmla="*/ 2746513 w 3661677"/>
              <a:gd name="connsiteY104" fmla="*/ 448753 h 791542"/>
              <a:gd name="connsiteX105" fmla="*/ 2738763 w 3661677"/>
              <a:gd name="connsiteY105" fmla="*/ 517870 h 791542"/>
              <a:gd name="connsiteX106" fmla="*/ 2721356 w 3661677"/>
              <a:gd name="connsiteY106" fmla="*/ 553572 h 791542"/>
              <a:gd name="connsiteX107" fmla="*/ 2690736 w 3661677"/>
              <a:gd name="connsiteY107" fmla="*/ 563609 h 791542"/>
              <a:gd name="connsiteX108" fmla="*/ 3195138 w 3661677"/>
              <a:gd name="connsiteY108" fmla="*/ 666014 h 791542"/>
              <a:gd name="connsiteX109" fmla="*/ 3195138 w 3661677"/>
              <a:gd name="connsiteY109" fmla="*/ 179399 h 791542"/>
              <a:gd name="connsiteX110" fmla="*/ 3196917 w 3661677"/>
              <a:gd name="connsiteY110" fmla="*/ 179399 h 791542"/>
              <a:gd name="connsiteX111" fmla="*/ 3287506 w 3661677"/>
              <a:gd name="connsiteY111" fmla="*/ 666014 h 791542"/>
              <a:gd name="connsiteX112" fmla="*/ 3410112 w 3661677"/>
              <a:gd name="connsiteY112" fmla="*/ 666014 h 791542"/>
              <a:gd name="connsiteX113" fmla="*/ 3500702 w 3661677"/>
              <a:gd name="connsiteY113" fmla="*/ 179399 h 791542"/>
              <a:gd name="connsiteX114" fmla="*/ 3502480 w 3661677"/>
              <a:gd name="connsiteY114" fmla="*/ 179399 h 791542"/>
              <a:gd name="connsiteX115" fmla="*/ 3502480 w 3661677"/>
              <a:gd name="connsiteY115" fmla="*/ 666014 h 791542"/>
              <a:gd name="connsiteX116" fmla="*/ 3661678 w 3661677"/>
              <a:gd name="connsiteY116" fmla="*/ 666014 h 791542"/>
              <a:gd name="connsiteX117" fmla="*/ 3661678 w 3661677"/>
              <a:gd name="connsiteY117" fmla="*/ 12833 h 791542"/>
              <a:gd name="connsiteX118" fmla="*/ 3418371 w 3661677"/>
              <a:gd name="connsiteY118" fmla="*/ 12833 h 791542"/>
              <a:gd name="connsiteX119" fmla="*/ 3349762 w 3661677"/>
              <a:gd name="connsiteY119" fmla="*/ 399837 h 791542"/>
              <a:gd name="connsiteX120" fmla="*/ 3347983 w 3661677"/>
              <a:gd name="connsiteY120" fmla="*/ 399837 h 791542"/>
              <a:gd name="connsiteX121" fmla="*/ 3279374 w 3661677"/>
              <a:gd name="connsiteY121" fmla="*/ 12833 h 791542"/>
              <a:gd name="connsiteX122" fmla="*/ 3036067 w 3661677"/>
              <a:gd name="connsiteY122" fmla="*/ 12833 h 791542"/>
              <a:gd name="connsiteX123" fmla="*/ 3036067 w 3661677"/>
              <a:gd name="connsiteY123" fmla="*/ 666014 h 791542"/>
              <a:gd name="connsiteX124" fmla="*/ 3195138 w 3661677"/>
              <a:gd name="connsiteY124" fmla="*/ 666014 h 79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661677" h="791542">
                <a:moveTo>
                  <a:pt x="155768" y="791288"/>
                </a:moveTo>
                <a:lnTo>
                  <a:pt x="155768" y="666014"/>
                </a:lnTo>
                <a:lnTo>
                  <a:pt x="427408" y="666014"/>
                </a:lnTo>
                <a:lnTo>
                  <a:pt x="427408" y="791288"/>
                </a:lnTo>
                <a:lnTo>
                  <a:pt x="582921" y="791288"/>
                </a:lnTo>
                <a:lnTo>
                  <a:pt x="582921" y="526890"/>
                </a:lnTo>
                <a:lnTo>
                  <a:pt x="525239" y="526890"/>
                </a:lnTo>
                <a:lnTo>
                  <a:pt x="525239" y="12833"/>
                </a:lnTo>
                <a:lnTo>
                  <a:pt x="109901" y="12833"/>
                </a:lnTo>
                <a:lnTo>
                  <a:pt x="109901" y="172030"/>
                </a:lnTo>
                <a:cubicBezTo>
                  <a:pt x="109901" y="209257"/>
                  <a:pt x="109012" y="243688"/>
                  <a:pt x="107106" y="275452"/>
                </a:cubicBezTo>
                <a:cubicBezTo>
                  <a:pt x="105200" y="307215"/>
                  <a:pt x="101770" y="337327"/>
                  <a:pt x="96561" y="366041"/>
                </a:cubicBezTo>
                <a:cubicBezTo>
                  <a:pt x="91351" y="394755"/>
                  <a:pt x="84491" y="422325"/>
                  <a:pt x="75978" y="448879"/>
                </a:cubicBezTo>
                <a:cubicBezTo>
                  <a:pt x="67465" y="475434"/>
                  <a:pt x="56793" y="501480"/>
                  <a:pt x="43961" y="527144"/>
                </a:cubicBezTo>
                <a:lnTo>
                  <a:pt x="43961" y="527144"/>
                </a:lnTo>
                <a:lnTo>
                  <a:pt x="0" y="527144"/>
                </a:lnTo>
                <a:lnTo>
                  <a:pt x="0" y="791542"/>
                </a:lnTo>
                <a:lnTo>
                  <a:pt x="155768" y="791542"/>
                </a:lnTo>
                <a:close/>
                <a:moveTo>
                  <a:pt x="356131" y="527017"/>
                </a:moveTo>
                <a:lnTo>
                  <a:pt x="219802" y="527017"/>
                </a:lnTo>
                <a:cubicBezTo>
                  <a:pt x="225901" y="511771"/>
                  <a:pt x="232000" y="492713"/>
                  <a:pt x="238098" y="469843"/>
                </a:cubicBezTo>
                <a:cubicBezTo>
                  <a:pt x="244197" y="446974"/>
                  <a:pt x="249660" y="421563"/>
                  <a:pt x="254615" y="393484"/>
                </a:cubicBezTo>
                <a:cubicBezTo>
                  <a:pt x="259443" y="365406"/>
                  <a:pt x="263255" y="335675"/>
                  <a:pt x="266050" y="304293"/>
                </a:cubicBezTo>
                <a:cubicBezTo>
                  <a:pt x="268845" y="272910"/>
                  <a:pt x="270116" y="241020"/>
                  <a:pt x="270116" y="208749"/>
                </a:cubicBezTo>
                <a:lnTo>
                  <a:pt x="270116" y="208749"/>
                </a:lnTo>
                <a:lnTo>
                  <a:pt x="270116" y="148398"/>
                </a:lnTo>
                <a:lnTo>
                  <a:pt x="356131" y="148398"/>
                </a:lnTo>
                <a:lnTo>
                  <a:pt x="356131" y="527017"/>
                </a:lnTo>
                <a:close/>
                <a:moveTo>
                  <a:pt x="872603" y="666014"/>
                </a:moveTo>
                <a:lnTo>
                  <a:pt x="984155" y="276341"/>
                </a:lnTo>
                <a:lnTo>
                  <a:pt x="984155" y="666014"/>
                </a:lnTo>
                <a:lnTo>
                  <a:pt x="1147927" y="666014"/>
                </a:lnTo>
                <a:lnTo>
                  <a:pt x="1147927" y="12833"/>
                </a:lnTo>
                <a:lnTo>
                  <a:pt x="957601" y="12833"/>
                </a:lnTo>
                <a:lnTo>
                  <a:pt x="847827" y="379636"/>
                </a:lnTo>
                <a:lnTo>
                  <a:pt x="847827" y="12833"/>
                </a:lnTo>
                <a:lnTo>
                  <a:pt x="684055" y="12833"/>
                </a:lnTo>
                <a:lnTo>
                  <a:pt x="684055" y="666014"/>
                </a:lnTo>
                <a:lnTo>
                  <a:pt x="872603" y="666014"/>
                </a:lnTo>
                <a:close/>
                <a:moveTo>
                  <a:pt x="1455778" y="666014"/>
                </a:moveTo>
                <a:lnTo>
                  <a:pt x="1455778" y="151956"/>
                </a:lnTo>
                <a:lnTo>
                  <a:pt x="1560088" y="151956"/>
                </a:lnTo>
                <a:lnTo>
                  <a:pt x="1560088" y="666014"/>
                </a:lnTo>
                <a:lnTo>
                  <a:pt x="1730213" y="666014"/>
                </a:lnTo>
                <a:lnTo>
                  <a:pt x="1730213" y="12833"/>
                </a:lnTo>
                <a:lnTo>
                  <a:pt x="1285653" y="12833"/>
                </a:lnTo>
                <a:lnTo>
                  <a:pt x="1285653" y="666014"/>
                </a:lnTo>
                <a:lnTo>
                  <a:pt x="1455778" y="666014"/>
                </a:lnTo>
                <a:close/>
                <a:moveTo>
                  <a:pt x="1901735" y="671477"/>
                </a:moveTo>
                <a:cubicBezTo>
                  <a:pt x="1943154" y="671477"/>
                  <a:pt x="1976442" y="663981"/>
                  <a:pt x="2001472" y="649116"/>
                </a:cubicBezTo>
                <a:cubicBezTo>
                  <a:pt x="2026501" y="634123"/>
                  <a:pt x="2045559" y="607061"/>
                  <a:pt x="2058646" y="567674"/>
                </a:cubicBezTo>
                <a:cubicBezTo>
                  <a:pt x="2071732" y="528288"/>
                  <a:pt x="2080245" y="474926"/>
                  <a:pt x="2084310" y="407587"/>
                </a:cubicBezTo>
                <a:cubicBezTo>
                  <a:pt x="2088249" y="340249"/>
                  <a:pt x="2090282" y="253726"/>
                  <a:pt x="2090282" y="148271"/>
                </a:cubicBezTo>
                <a:lnTo>
                  <a:pt x="2090282" y="148271"/>
                </a:lnTo>
                <a:lnTo>
                  <a:pt x="2168928" y="148271"/>
                </a:lnTo>
                <a:lnTo>
                  <a:pt x="2168928" y="666014"/>
                </a:lnTo>
                <a:lnTo>
                  <a:pt x="2339052" y="666014"/>
                </a:lnTo>
                <a:lnTo>
                  <a:pt x="2339052" y="12833"/>
                </a:lnTo>
                <a:lnTo>
                  <a:pt x="1930195" y="12833"/>
                </a:lnTo>
                <a:cubicBezTo>
                  <a:pt x="1930195" y="96942"/>
                  <a:pt x="1929686" y="168346"/>
                  <a:pt x="1928797" y="226917"/>
                </a:cubicBezTo>
                <a:cubicBezTo>
                  <a:pt x="1927908" y="285489"/>
                  <a:pt x="1926256" y="333896"/>
                  <a:pt x="1923715" y="372393"/>
                </a:cubicBezTo>
                <a:cubicBezTo>
                  <a:pt x="1921301" y="410763"/>
                  <a:pt x="1918252" y="440875"/>
                  <a:pt x="1914567" y="462474"/>
                </a:cubicBezTo>
                <a:cubicBezTo>
                  <a:pt x="1910883" y="484073"/>
                  <a:pt x="1906055" y="500082"/>
                  <a:pt x="1899956" y="510500"/>
                </a:cubicBezTo>
                <a:cubicBezTo>
                  <a:pt x="1893858" y="520919"/>
                  <a:pt x="1886743" y="527144"/>
                  <a:pt x="1878484" y="529304"/>
                </a:cubicBezTo>
                <a:cubicBezTo>
                  <a:pt x="1870226" y="531464"/>
                  <a:pt x="1860697" y="532481"/>
                  <a:pt x="1849643" y="532481"/>
                </a:cubicBezTo>
                <a:cubicBezTo>
                  <a:pt x="1846594" y="532481"/>
                  <a:pt x="1842909" y="532354"/>
                  <a:pt x="1838717" y="531972"/>
                </a:cubicBezTo>
                <a:cubicBezTo>
                  <a:pt x="1834396" y="531718"/>
                  <a:pt x="1830839" y="531210"/>
                  <a:pt x="1827790" y="530575"/>
                </a:cubicBezTo>
                <a:lnTo>
                  <a:pt x="1827790" y="530575"/>
                </a:lnTo>
                <a:lnTo>
                  <a:pt x="1827790" y="664997"/>
                </a:lnTo>
                <a:cubicBezTo>
                  <a:pt x="1832109" y="666268"/>
                  <a:pt x="1837573" y="667157"/>
                  <a:pt x="1844307" y="667793"/>
                </a:cubicBezTo>
                <a:cubicBezTo>
                  <a:pt x="1851041" y="668428"/>
                  <a:pt x="1857901" y="669063"/>
                  <a:pt x="1864889" y="669571"/>
                </a:cubicBezTo>
                <a:cubicBezTo>
                  <a:pt x="1871877" y="670207"/>
                  <a:pt x="1878611" y="670588"/>
                  <a:pt x="1884964" y="670969"/>
                </a:cubicBezTo>
                <a:cubicBezTo>
                  <a:pt x="1891189" y="671350"/>
                  <a:pt x="1896780" y="671477"/>
                  <a:pt x="1901735" y="671477"/>
                </a:cubicBezTo>
                <a:close/>
                <a:moveTo>
                  <a:pt x="2690736" y="676051"/>
                </a:moveTo>
                <a:cubicBezTo>
                  <a:pt x="2734062" y="676051"/>
                  <a:pt x="2770653" y="670079"/>
                  <a:pt x="2800510" y="658264"/>
                </a:cubicBezTo>
                <a:cubicBezTo>
                  <a:pt x="2830368" y="646320"/>
                  <a:pt x="2854508" y="627009"/>
                  <a:pt x="2872804" y="600200"/>
                </a:cubicBezTo>
                <a:cubicBezTo>
                  <a:pt x="2891099" y="573392"/>
                  <a:pt x="2904186" y="538579"/>
                  <a:pt x="2912190" y="495889"/>
                </a:cubicBezTo>
                <a:cubicBezTo>
                  <a:pt x="2920068" y="453199"/>
                  <a:pt x="2924133" y="401108"/>
                  <a:pt x="2924133" y="339487"/>
                </a:cubicBezTo>
                <a:cubicBezTo>
                  <a:pt x="2924133" y="278501"/>
                  <a:pt x="2920195" y="226536"/>
                  <a:pt x="2912190" y="183465"/>
                </a:cubicBezTo>
                <a:cubicBezTo>
                  <a:pt x="2904186" y="140394"/>
                  <a:pt x="2891099" y="105454"/>
                  <a:pt x="2872804" y="78265"/>
                </a:cubicBezTo>
                <a:cubicBezTo>
                  <a:pt x="2854508" y="51075"/>
                  <a:pt x="2830368" y="31255"/>
                  <a:pt x="2800510" y="18804"/>
                </a:cubicBezTo>
                <a:cubicBezTo>
                  <a:pt x="2770653" y="6353"/>
                  <a:pt x="2734062" y="0"/>
                  <a:pt x="2690736" y="0"/>
                </a:cubicBezTo>
                <a:cubicBezTo>
                  <a:pt x="2647411" y="0"/>
                  <a:pt x="2610820" y="6225"/>
                  <a:pt x="2580962" y="18804"/>
                </a:cubicBezTo>
                <a:cubicBezTo>
                  <a:pt x="2551104" y="31255"/>
                  <a:pt x="2526964" y="51075"/>
                  <a:pt x="2508669" y="78265"/>
                </a:cubicBezTo>
                <a:cubicBezTo>
                  <a:pt x="2490373" y="105454"/>
                  <a:pt x="2477287" y="140521"/>
                  <a:pt x="2469282" y="183465"/>
                </a:cubicBezTo>
                <a:cubicBezTo>
                  <a:pt x="2461278" y="226409"/>
                  <a:pt x="2457339" y="278501"/>
                  <a:pt x="2457339" y="339487"/>
                </a:cubicBezTo>
                <a:cubicBezTo>
                  <a:pt x="2457339" y="401108"/>
                  <a:pt x="2461278" y="453199"/>
                  <a:pt x="2469282" y="495889"/>
                </a:cubicBezTo>
                <a:cubicBezTo>
                  <a:pt x="2477160" y="538579"/>
                  <a:pt x="2490373" y="573392"/>
                  <a:pt x="2508669" y="600200"/>
                </a:cubicBezTo>
                <a:cubicBezTo>
                  <a:pt x="2526964" y="627009"/>
                  <a:pt x="2551104" y="646448"/>
                  <a:pt x="2580962" y="658264"/>
                </a:cubicBezTo>
                <a:cubicBezTo>
                  <a:pt x="2610820" y="670079"/>
                  <a:pt x="2647411" y="676051"/>
                  <a:pt x="2690736" y="676051"/>
                </a:cubicBezTo>
                <a:close/>
                <a:moveTo>
                  <a:pt x="2690736" y="563609"/>
                </a:moveTo>
                <a:cubicBezTo>
                  <a:pt x="2677904" y="563609"/>
                  <a:pt x="2667740" y="560305"/>
                  <a:pt x="2660116" y="553572"/>
                </a:cubicBezTo>
                <a:cubicBezTo>
                  <a:pt x="2652493" y="546838"/>
                  <a:pt x="2646649" y="535022"/>
                  <a:pt x="2642710" y="517870"/>
                </a:cubicBezTo>
                <a:cubicBezTo>
                  <a:pt x="2638772" y="500844"/>
                  <a:pt x="2636103" y="477721"/>
                  <a:pt x="2634960" y="448753"/>
                </a:cubicBezTo>
                <a:cubicBezTo>
                  <a:pt x="2633689" y="419784"/>
                  <a:pt x="2633181" y="383320"/>
                  <a:pt x="2633181" y="339487"/>
                </a:cubicBezTo>
                <a:lnTo>
                  <a:pt x="2633181" y="331355"/>
                </a:lnTo>
                <a:cubicBezTo>
                  <a:pt x="2633308" y="291079"/>
                  <a:pt x="2633816" y="257283"/>
                  <a:pt x="2634960" y="230221"/>
                </a:cubicBezTo>
                <a:cubicBezTo>
                  <a:pt x="2636230" y="201253"/>
                  <a:pt x="2638772" y="178256"/>
                  <a:pt x="2642710" y="161104"/>
                </a:cubicBezTo>
                <a:cubicBezTo>
                  <a:pt x="2646649" y="144078"/>
                  <a:pt x="2652493" y="132135"/>
                  <a:pt x="2660116" y="125402"/>
                </a:cubicBezTo>
                <a:cubicBezTo>
                  <a:pt x="2667740" y="118668"/>
                  <a:pt x="2677904" y="115364"/>
                  <a:pt x="2690736" y="115364"/>
                </a:cubicBezTo>
                <a:cubicBezTo>
                  <a:pt x="2703569" y="115364"/>
                  <a:pt x="2713733" y="118668"/>
                  <a:pt x="2721356" y="125402"/>
                </a:cubicBezTo>
                <a:cubicBezTo>
                  <a:pt x="2728979" y="132135"/>
                  <a:pt x="2734824" y="143951"/>
                  <a:pt x="2738763" y="161104"/>
                </a:cubicBezTo>
                <a:cubicBezTo>
                  <a:pt x="2742701" y="178129"/>
                  <a:pt x="2745369" y="201253"/>
                  <a:pt x="2746513" y="230221"/>
                </a:cubicBezTo>
                <a:cubicBezTo>
                  <a:pt x="2747783" y="259189"/>
                  <a:pt x="2748292" y="295653"/>
                  <a:pt x="2748292" y="339487"/>
                </a:cubicBezTo>
                <a:cubicBezTo>
                  <a:pt x="2748292" y="383320"/>
                  <a:pt x="2747656" y="419784"/>
                  <a:pt x="2746513" y="448753"/>
                </a:cubicBezTo>
                <a:cubicBezTo>
                  <a:pt x="2745242" y="477721"/>
                  <a:pt x="2742701" y="500717"/>
                  <a:pt x="2738763" y="517870"/>
                </a:cubicBezTo>
                <a:cubicBezTo>
                  <a:pt x="2734824" y="534895"/>
                  <a:pt x="2728979" y="546838"/>
                  <a:pt x="2721356" y="553572"/>
                </a:cubicBezTo>
                <a:cubicBezTo>
                  <a:pt x="2713733" y="560178"/>
                  <a:pt x="2703442" y="563609"/>
                  <a:pt x="2690736" y="563609"/>
                </a:cubicBezTo>
                <a:close/>
                <a:moveTo>
                  <a:pt x="3195138" y="666014"/>
                </a:moveTo>
                <a:lnTo>
                  <a:pt x="3195138" y="179399"/>
                </a:lnTo>
                <a:lnTo>
                  <a:pt x="3196917" y="179399"/>
                </a:lnTo>
                <a:lnTo>
                  <a:pt x="3287506" y="666014"/>
                </a:lnTo>
                <a:lnTo>
                  <a:pt x="3410112" y="666014"/>
                </a:lnTo>
                <a:lnTo>
                  <a:pt x="3500702" y="179399"/>
                </a:lnTo>
                <a:lnTo>
                  <a:pt x="3502480" y="179399"/>
                </a:lnTo>
                <a:lnTo>
                  <a:pt x="3502480" y="666014"/>
                </a:lnTo>
                <a:lnTo>
                  <a:pt x="3661678" y="666014"/>
                </a:lnTo>
                <a:lnTo>
                  <a:pt x="3661678" y="12833"/>
                </a:lnTo>
                <a:lnTo>
                  <a:pt x="3418371" y="12833"/>
                </a:lnTo>
                <a:lnTo>
                  <a:pt x="3349762" y="399837"/>
                </a:lnTo>
                <a:lnTo>
                  <a:pt x="3347983" y="399837"/>
                </a:lnTo>
                <a:lnTo>
                  <a:pt x="3279374" y="12833"/>
                </a:lnTo>
                <a:lnTo>
                  <a:pt x="3036067" y="12833"/>
                </a:lnTo>
                <a:lnTo>
                  <a:pt x="3036067" y="666014"/>
                </a:lnTo>
                <a:lnTo>
                  <a:pt x="3195138" y="666014"/>
                </a:lnTo>
                <a:close/>
              </a:path>
            </a:pathLst>
          </a:custGeom>
          <a:solidFill>
            <a:srgbClr val="122571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37" name="Полилиния: фигура 1236">
            <a:extLst>
              <a:ext uri="{FF2B5EF4-FFF2-40B4-BE49-F238E27FC236}">
                <a16:creationId xmlns:a16="http://schemas.microsoft.com/office/drawing/2014/main" id="{6D05C762-66CB-50A1-F8FA-1F14B5969060}"/>
              </a:ext>
            </a:extLst>
          </p:cNvPr>
          <p:cNvSpPr/>
          <p:nvPr/>
        </p:nvSpPr>
        <p:spPr>
          <a:xfrm>
            <a:off x="-70769" y="9757834"/>
            <a:ext cx="7648613" cy="952900"/>
          </a:xfrm>
          <a:custGeom>
            <a:avLst/>
            <a:gdLst>
              <a:gd name="connsiteX0" fmla="*/ 0 w 7598172"/>
              <a:gd name="connsiteY0" fmla="*/ 952900 h 952900"/>
              <a:gd name="connsiteX1" fmla="*/ 7598172 w 7598172"/>
              <a:gd name="connsiteY1" fmla="*/ 952900 h 952900"/>
              <a:gd name="connsiteX2" fmla="*/ 0 w 7598172"/>
              <a:gd name="connsiteY2" fmla="*/ 0 h 95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98172" h="952900">
                <a:moveTo>
                  <a:pt x="0" y="952900"/>
                </a:moveTo>
                <a:lnTo>
                  <a:pt x="7598172" y="952900"/>
                </a:lnTo>
                <a:lnTo>
                  <a:pt x="0" y="0"/>
                </a:lnTo>
                <a:close/>
              </a:path>
            </a:pathLst>
          </a:custGeom>
          <a:solidFill>
            <a:srgbClr val="232B57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38" name="Полилиния: фигура 1237">
            <a:extLst>
              <a:ext uri="{FF2B5EF4-FFF2-40B4-BE49-F238E27FC236}">
                <a16:creationId xmlns:a16="http://schemas.microsoft.com/office/drawing/2014/main" id="{FAA4BED2-50AC-AEDB-F2BC-98B1A1CE1D09}"/>
              </a:ext>
            </a:extLst>
          </p:cNvPr>
          <p:cNvSpPr/>
          <p:nvPr/>
        </p:nvSpPr>
        <p:spPr>
          <a:xfrm>
            <a:off x="3867885" y="476585"/>
            <a:ext cx="3227155" cy="406570"/>
          </a:xfrm>
          <a:custGeom>
            <a:avLst/>
            <a:gdLst>
              <a:gd name="connsiteX0" fmla="*/ 3227156 w 3227155"/>
              <a:gd name="connsiteY0" fmla="*/ 0 h 406570"/>
              <a:gd name="connsiteX1" fmla="*/ 0 w 3227155"/>
              <a:gd name="connsiteY1" fmla="*/ 0 h 406570"/>
              <a:gd name="connsiteX2" fmla="*/ 3227156 w 3227155"/>
              <a:gd name="connsiteY2" fmla="*/ 406571 h 40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27155" h="406570">
                <a:moveTo>
                  <a:pt x="3227156" y="0"/>
                </a:moveTo>
                <a:lnTo>
                  <a:pt x="0" y="0"/>
                </a:lnTo>
                <a:lnTo>
                  <a:pt x="3227156" y="406571"/>
                </a:lnTo>
                <a:close/>
              </a:path>
            </a:pathLst>
          </a:custGeom>
          <a:solidFill>
            <a:srgbClr val="232B57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239" name="Полилиния: фигура 1238">
            <a:extLst>
              <a:ext uri="{FF2B5EF4-FFF2-40B4-BE49-F238E27FC236}">
                <a16:creationId xmlns:a16="http://schemas.microsoft.com/office/drawing/2014/main" id="{80D5FE7E-2B0F-DF98-FECF-84ACBDB09A1B}"/>
              </a:ext>
            </a:extLst>
          </p:cNvPr>
          <p:cNvSpPr/>
          <p:nvPr/>
        </p:nvSpPr>
        <p:spPr>
          <a:xfrm>
            <a:off x="507324" y="476585"/>
            <a:ext cx="6587716" cy="9725935"/>
          </a:xfrm>
          <a:custGeom>
            <a:avLst/>
            <a:gdLst>
              <a:gd name="connsiteX0" fmla="*/ 0 w 6587716"/>
              <a:gd name="connsiteY0" fmla="*/ 0 h 9725935"/>
              <a:gd name="connsiteX1" fmla="*/ 6587717 w 6587716"/>
              <a:gd name="connsiteY1" fmla="*/ 0 h 9725935"/>
              <a:gd name="connsiteX2" fmla="*/ 6587717 w 6587716"/>
              <a:gd name="connsiteY2" fmla="*/ 9725936 h 9725935"/>
              <a:gd name="connsiteX3" fmla="*/ 0 w 6587716"/>
              <a:gd name="connsiteY3" fmla="*/ 9725936 h 9725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87716" h="9725935">
                <a:moveTo>
                  <a:pt x="0" y="0"/>
                </a:moveTo>
                <a:lnTo>
                  <a:pt x="6587717" y="0"/>
                </a:lnTo>
                <a:lnTo>
                  <a:pt x="6587717" y="9725936"/>
                </a:lnTo>
                <a:lnTo>
                  <a:pt x="0" y="9725936"/>
                </a:lnTo>
                <a:close/>
              </a:path>
            </a:pathLst>
          </a:custGeom>
          <a:noFill/>
          <a:ln w="19042" cap="flat">
            <a:solidFill>
              <a:srgbClr val="1DB8D3"/>
            </a:solidFill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336" name="Полилиния: фигура 1335">
            <a:extLst>
              <a:ext uri="{FF2B5EF4-FFF2-40B4-BE49-F238E27FC236}">
                <a16:creationId xmlns:a16="http://schemas.microsoft.com/office/drawing/2014/main" id="{5691EC41-2340-49E9-F83E-8830FFA7635D}"/>
              </a:ext>
            </a:extLst>
          </p:cNvPr>
          <p:cNvSpPr/>
          <p:nvPr/>
        </p:nvSpPr>
        <p:spPr>
          <a:xfrm>
            <a:off x="0" y="-3041"/>
            <a:ext cx="12705" cy="12705"/>
          </a:xfrm>
          <a:custGeom>
            <a:avLst/>
            <a:gdLst/>
            <a:ahLst/>
            <a:cxnLst/>
            <a:rect l="l" t="t" r="r" b="b"/>
            <a:pathLst>
              <a:path w="12705" h="12705"/>
            </a:pathLst>
          </a:custGeom>
          <a:solidFill>
            <a:srgbClr val="B31D31"/>
          </a:solidFill>
          <a:ln w="1269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342" name="TextBox 1341">
            <a:extLst>
              <a:ext uri="{FF2B5EF4-FFF2-40B4-BE49-F238E27FC236}">
                <a16:creationId xmlns:a16="http://schemas.microsoft.com/office/drawing/2014/main" id="{4141A7C0-349F-EFEC-9BE9-5AFC405ECFF5}"/>
              </a:ext>
            </a:extLst>
          </p:cNvPr>
          <p:cNvSpPr txBox="1"/>
          <p:nvPr/>
        </p:nvSpPr>
        <p:spPr>
          <a:xfrm>
            <a:off x="2027594" y="5890248"/>
            <a:ext cx="3504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Имя Фамилия</a:t>
            </a:r>
          </a:p>
        </p:txBody>
      </p:sp>
      <p:sp>
        <p:nvSpPr>
          <p:cNvPr id="1343" name="TextBox 1342">
            <a:extLst>
              <a:ext uri="{FF2B5EF4-FFF2-40B4-BE49-F238E27FC236}">
                <a16:creationId xmlns:a16="http://schemas.microsoft.com/office/drawing/2014/main" id="{836F945D-03DD-A237-6CDF-5E43A3B51356}"/>
              </a:ext>
            </a:extLst>
          </p:cNvPr>
          <p:cNvSpPr txBox="1"/>
          <p:nvPr/>
        </p:nvSpPr>
        <p:spPr>
          <a:xfrm>
            <a:off x="2961793" y="6598134"/>
            <a:ext cx="1636089" cy="3739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30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Класс, школа</a:t>
            </a:r>
          </a:p>
        </p:txBody>
      </p:sp>
      <p:sp>
        <p:nvSpPr>
          <p:cNvPr id="1344" name="TextBox 1343">
            <a:extLst>
              <a:ext uri="{FF2B5EF4-FFF2-40B4-BE49-F238E27FC236}">
                <a16:creationId xmlns:a16="http://schemas.microsoft.com/office/drawing/2014/main" id="{ADBDA9FF-983A-CD71-FEBC-01D43EE92944}"/>
              </a:ext>
            </a:extLst>
          </p:cNvPr>
          <p:cNvSpPr txBox="1"/>
          <p:nvPr/>
        </p:nvSpPr>
        <p:spPr>
          <a:xfrm>
            <a:off x="815766" y="9038189"/>
            <a:ext cx="1811714" cy="25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1089" b="1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Должность подписанта</a:t>
            </a:r>
          </a:p>
        </p:txBody>
      </p:sp>
      <p:sp>
        <p:nvSpPr>
          <p:cNvPr id="1345" name="TextBox 1344">
            <a:extLst>
              <a:ext uri="{FF2B5EF4-FFF2-40B4-BE49-F238E27FC236}">
                <a16:creationId xmlns:a16="http://schemas.microsoft.com/office/drawing/2014/main" id="{FC0A454B-973C-2362-644A-5BFF0F2C239F}"/>
              </a:ext>
            </a:extLst>
          </p:cNvPr>
          <p:cNvSpPr txBox="1"/>
          <p:nvPr/>
        </p:nvSpPr>
        <p:spPr>
          <a:xfrm>
            <a:off x="5587725" y="9038189"/>
            <a:ext cx="1151277" cy="259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089" b="1" spc="0" baseline="0" dirty="0">
                <a:ln/>
                <a:solidFill>
                  <a:srgbClr val="020203"/>
                </a:solidFill>
                <a:latin typeface="Arial"/>
                <a:cs typeface="Arial"/>
                <a:sym typeface="Arial"/>
                <a:rtl val="0"/>
              </a:rPr>
              <a:t>И.О. Фамилия</a:t>
            </a:r>
          </a:p>
        </p:txBody>
      </p:sp>
      <p:pic>
        <p:nvPicPr>
          <p:cNvPr id="2611" name="Рисунок 2610">
            <a:extLst>
              <a:ext uri="{FF2B5EF4-FFF2-40B4-BE49-F238E27FC236}">
                <a16:creationId xmlns:a16="http://schemas.microsoft.com/office/drawing/2014/main" id="{F9E30ADC-6442-44C4-8A44-EA1CA6E5C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675" y="1394310"/>
            <a:ext cx="1913581" cy="245662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8061B9-A8C8-4362-9F6B-00415D2838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434" y="751596"/>
            <a:ext cx="1256346" cy="1072006"/>
          </a:xfrm>
          <a:prstGeom prst="rect">
            <a:avLst/>
          </a:prstGeom>
        </p:spPr>
      </p:pic>
      <p:sp>
        <p:nvSpPr>
          <p:cNvPr id="2612" name="TextBox 2611">
            <a:extLst>
              <a:ext uri="{FF2B5EF4-FFF2-40B4-BE49-F238E27FC236}">
                <a16:creationId xmlns:a16="http://schemas.microsoft.com/office/drawing/2014/main" id="{481D1614-E5AC-4368-9DB4-CC7CBF87B006}"/>
              </a:ext>
            </a:extLst>
          </p:cNvPr>
          <p:cNvSpPr txBox="1"/>
          <p:nvPr/>
        </p:nvSpPr>
        <p:spPr>
          <a:xfrm>
            <a:off x="1949181" y="5047760"/>
            <a:ext cx="3661323" cy="3154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50" b="1" spc="0" baseline="0" dirty="0">
                <a:ln/>
                <a:solidFill>
                  <a:srgbClr val="232B57"/>
                </a:solidFill>
                <a:latin typeface="Arial"/>
                <a:cs typeface="Arial"/>
                <a:sym typeface="Arial"/>
                <a:rtl val="0"/>
              </a:rPr>
              <a:t>ПРИЗЕРА МУНИЦИПАЛЬНОГО ЭТАПА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0C731E-3994-4C34-9886-A139AB547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27780" y="883155"/>
            <a:ext cx="753768" cy="83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785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30</Words>
  <Application>Microsoft Office PowerPoint</Application>
  <PresentationFormat>Произвольный</PresentationFormat>
  <Paragraphs>10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Anastasia Suhovskaya</dc:creator>
  <cp:lastModifiedBy>odarenie</cp:lastModifiedBy>
  <cp:revision>9</cp:revision>
  <dcterms:created xsi:type="dcterms:W3CDTF">2025-09-26T09:10:25Z</dcterms:created>
  <dcterms:modified xsi:type="dcterms:W3CDTF">2026-09-21T05:39:54Z</dcterms:modified>
</cp:coreProperties>
</file>